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4"/>
  </p:sldMasterIdLst>
  <p:notesMasterIdLst>
    <p:notesMasterId r:id="rId44"/>
  </p:notesMasterIdLst>
  <p:sldIdLst>
    <p:sldId id="257" r:id="rId5"/>
    <p:sldId id="1941" r:id="rId6"/>
    <p:sldId id="1581" r:id="rId7"/>
    <p:sldId id="256" r:id="rId8"/>
    <p:sldId id="300" r:id="rId9"/>
    <p:sldId id="1893" r:id="rId10"/>
    <p:sldId id="1918" r:id="rId11"/>
    <p:sldId id="1919" r:id="rId12"/>
    <p:sldId id="1920" r:id="rId13"/>
    <p:sldId id="1921" r:id="rId14"/>
    <p:sldId id="1925" r:id="rId15"/>
    <p:sldId id="1924" r:id="rId16"/>
    <p:sldId id="1923" r:id="rId17"/>
    <p:sldId id="1922" r:id="rId18"/>
    <p:sldId id="1926" r:id="rId19"/>
    <p:sldId id="1932" r:id="rId20"/>
    <p:sldId id="1927" r:id="rId21"/>
    <p:sldId id="1928" r:id="rId22"/>
    <p:sldId id="1929" r:id="rId23"/>
    <p:sldId id="1930" r:id="rId24"/>
    <p:sldId id="1933" r:id="rId25"/>
    <p:sldId id="1935" r:id="rId26"/>
    <p:sldId id="1916" r:id="rId27"/>
    <p:sldId id="293" r:id="rId28"/>
    <p:sldId id="1894" r:id="rId29"/>
    <p:sldId id="1917" r:id="rId30"/>
    <p:sldId id="297" r:id="rId31"/>
    <p:sldId id="298" r:id="rId32"/>
    <p:sldId id="1913" r:id="rId33"/>
    <p:sldId id="1911" r:id="rId34"/>
    <p:sldId id="1914" r:id="rId35"/>
    <p:sldId id="304" r:id="rId36"/>
    <p:sldId id="294" r:id="rId37"/>
    <p:sldId id="1936" r:id="rId38"/>
    <p:sldId id="1937" r:id="rId39"/>
    <p:sldId id="1938" r:id="rId40"/>
    <p:sldId id="1939" r:id="rId41"/>
    <p:sldId id="1940" r:id="rId42"/>
    <p:sldId id="162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C74"/>
    <a:srgbClr val="0000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137D6-EF06-4BCD-8E5A-ECBD1151AD1E}" v="570" dt="2019-04-10T21:50:58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76966" autoAdjust="0"/>
  </p:normalViewPr>
  <p:slideViewPr>
    <p:cSldViewPr snapToGrid="0">
      <p:cViewPr varScale="1">
        <p:scale>
          <a:sx n="96" d="100"/>
          <a:sy n="96" d="100"/>
        </p:scale>
        <p:origin x="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1D574F45-D529-4C3A-B4D3-E7CC41E3456C}"/>
    <pc:docChg chg="undo custSel addSld delSld modSld">
      <pc:chgData name="Daniel Roth" userId="02261a5d-b764-49c2-b6b6-041bd43f80dd" providerId="ADAL" clId="{1D574F45-D529-4C3A-B4D3-E7CC41E3456C}" dt="2018-12-12T18:40:39.401" v="369" actId="20577"/>
      <pc:docMkLst>
        <pc:docMk/>
      </pc:docMkLst>
      <pc:sldChg chg="add del">
        <pc:chgData name="Daniel Roth" userId="02261a5d-b764-49c2-b6b6-041bd43f80dd" providerId="ADAL" clId="{1D574F45-D529-4C3A-B4D3-E7CC41E3456C}" dt="2018-12-10T17:41:22.406" v="260" actId="2696"/>
        <pc:sldMkLst>
          <pc:docMk/>
          <pc:sldMk cId="1083988943" sldId="288"/>
        </pc:sldMkLst>
      </pc:sldChg>
      <pc:sldChg chg="modSp del modTransition">
        <pc:chgData name="Daniel Roth" userId="02261a5d-b764-49c2-b6b6-041bd43f80dd" providerId="ADAL" clId="{1D574F45-D529-4C3A-B4D3-E7CC41E3456C}" dt="2018-12-11T01:00:30.448" v="357" actId="2696"/>
        <pc:sldMkLst>
          <pc:docMk/>
          <pc:sldMk cId="4229425864" sldId="290"/>
        </pc:sldMkLst>
        <pc:spChg chg="mod">
          <ac:chgData name="Daniel Roth" userId="02261a5d-b764-49c2-b6b6-041bd43f80dd" providerId="ADAL" clId="{1D574F45-D529-4C3A-B4D3-E7CC41E3456C}" dt="2018-12-10T15:22:19.694" v="71" actId="6549"/>
          <ac:spMkLst>
            <pc:docMk/>
            <pc:sldMk cId="4229425864" sldId="290"/>
            <ac:spMk id="3" creationId="{9E81C0B6-C1B6-4022-ABF7-47972B657D7E}"/>
          </ac:spMkLst>
        </pc:spChg>
      </pc:sldChg>
      <pc:sldChg chg="delSp modSp add del delAnim">
        <pc:chgData name="Daniel Roth" userId="02261a5d-b764-49c2-b6b6-041bd43f80dd" providerId="ADAL" clId="{1D574F45-D529-4C3A-B4D3-E7CC41E3456C}" dt="2018-12-10T15:29:12.612" v="257" actId="2696"/>
        <pc:sldMkLst>
          <pc:docMk/>
          <pc:sldMk cId="3280249997" sldId="295"/>
        </pc:sldMkLst>
        <pc:spChg chg="mod">
          <ac:chgData name="Daniel Roth" userId="02261a5d-b764-49c2-b6b6-041bd43f80dd" providerId="ADAL" clId="{1D574F45-D529-4C3A-B4D3-E7CC41E3456C}" dt="2018-12-10T15:28:24.851" v="256" actId="207"/>
          <ac:spMkLst>
            <pc:docMk/>
            <pc:sldMk cId="3280249997" sldId="295"/>
            <ac:spMk id="9" creationId="{AF28B40B-97F4-4B1F-AFFF-54B11A20F687}"/>
          </ac:spMkLst>
        </pc:spChg>
        <pc:grpChg chg="del">
          <ac:chgData name="Daniel Roth" userId="02261a5d-b764-49c2-b6b6-041bd43f80dd" providerId="ADAL" clId="{1D574F45-D529-4C3A-B4D3-E7CC41E3456C}" dt="2018-12-10T15:27:56.461" v="255" actId="478"/>
          <ac:grpSpMkLst>
            <pc:docMk/>
            <pc:sldMk cId="3280249997" sldId="295"/>
            <ac:grpSpMk id="10" creationId="{AD7FBBAE-689A-4BBC-B08C-AB9A4FBC21B3}"/>
          </ac:grpSpMkLst>
        </pc:grpChg>
        <pc:grpChg chg="del">
          <ac:chgData name="Daniel Roth" userId="02261a5d-b764-49c2-b6b6-041bd43f80dd" providerId="ADAL" clId="{1D574F45-D529-4C3A-B4D3-E7CC41E3456C}" dt="2018-12-10T15:27:56.461" v="255" actId="478"/>
          <ac:grpSpMkLst>
            <pc:docMk/>
            <pc:sldMk cId="3280249997" sldId="295"/>
            <ac:grpSpMk id="14" creationId="{78D65D0F-43B3-4E0B-BCC0-80F0FF30D225}"/>
          </ac:grpSpMkLst>
        </pc:grpChg>
        <pc:picChg chg="del">
          <ac:chgData name="Daniel Roth" userId="02261a5d-b764-49c2-b6b6-041bd43f80dd" providerId="ADAL" clId="{1D574F45-D529-4C3A-B4D3-E7CC41E3456C}" dt="2018-12-10T15:27:56.461" v="255" actId="478"/>
          <ac:picMkLst>
            <pc:docMk/>
            <pc:sldMk cId="3280249997" sldId="295"/>
            <ac:picMk id="13" creationId="{6B168E52-E6D7-41F0-A39C-8FF13CBDB3B7}"/>
          </ac:picMkLst>
        </pc:picChg>
      </pc:sldChg>
      <pc:sldChg chg="modSp add del">
        <pc:chgData name="Daniel Roth" userId="02261a5d-b764-49c2-b6b6-041bd43f80dd" providerId="ADAL" clId="{1D574F45-D529-4C3A-B4D3-E7CC41E3456C}" dt="2018-12-07T23:16:52.709" v="23"/>
        <pc:sldMkLst>
          <pc:docMk/>
          <pc:sldMk cId="1426162993" sldId="559"/>
        </pc:sldMkLst>
        <pc:spChg chg="mod">
          <ac:chgData name="Daniel Roth" userId="02261a5d-b764-49c2-b6b6-041bd43f80dd" providerId="ADAL" clId="{1D574F45-D529-4C3A-B4D3-E7CC41E3456C}" dt="2018-12-07T23:16:52.034" v="22" actId="20577"/>
          <ac:spMkLst>
            <pc:docMk/>
            <pc:sldMk cId="1426162993" sldId="559"/>
            <ac:spMk id="2" creationId="{155AA6E9-0ADE-402B-8513-3A962829BACE}"/>
          </ac:spMkLst>
        </pc:spChg>
      </pc:sldChg>
      <pc:sldChg chg="add del">
        <pc:chgData name="Daniel Roth" userId="02261a5d-b764-49c2-b6b6-041bd43f80dd" providerId="ADAL" clId="{1D574F45-D529-4C3A-B4D3-E7CC41E3456C}" dt="2018-12-07T23:16:52.709" v="23"/>
        <pc:sldMkLst>
          <pc:docMk/>
          <pc:sldMk cId="3170867429" sldId="1901"/>
        </pc:sldMkLst>
      </pc:sldChg>
      <pc:sldChg chg="add del">
        <pc:chgData name="Daniel Roth" userId="02261a5d-b764-49c2-b6b6-041bd43f80dd" providerId="ADAL" clId="{1D574F45-D529-4C3A-B4D3-E7CC41E3456C}" dt="2018-12-07T23:16:52.709" v="23"/>
        <pc:sldMkLst>
          <pc:docMk/>
          <pc:sldMk cId="882630353" sldId="1905"/>
        </pc:sldMkLst>
      </pc:sldChg>
      <pc:sldChg chg="modSp">
        <pc:chgData name="Daniel Roth" userId="02261a5d-b764-49c2-b6b6-041bd43f80dd" providerId="ADAL" clId="{1D574F45-D529-4C3A-B4D3-E7CC41E3456C}" dt="2018-12-10T19:02:41.282" v="337" actId="20577"/>
        <pc:sldMkLst>
          <pc:docMk/>
          <pc:sldMk cId="4127397372" sldId="1907"/>
        </pc:sldMkLst>
        <pc:spChg chg="mod">
          <ac:chgData name="Daniel Roth" userId="02261a5d-b764-49c2-b6b6-041bd43f80dd" providerId="ADAL" clId="{1D574F45-D529-4C3A-B4D3-E7CC41E3456C}" dt="2018-12-10T19:02:41.282" v="337" actId="20577"/>
          <ac:spMkLst>
            <pc:docMk/>
            <pc:sldMk cId="4127397372" sldId="1907"/>
            <ac:spMk id="2" creationId="{BDD0CD03-FA4F-4027-88E1-497A050F3C3A}"/>
          </ac:spMkLst>
        </pc:spChg>
      </pc:sldChg>
      <pc:sldChg chg="modSp add del">
        <pc:chgData name="Daniel Roth" userId="02261a5d-b764-49c2-b6b6-041bd43f80dd" providerId="ADAL" clId="{1D574F45-D529-4C3A-B4D3-E7CC41E3456C}" dt="2018-12-10T15:22:48.045" v="133" actId="2696"/>
        <pc:sldMkLst>
          <pc:docMk/>
          <pc:sldMk cId="712366306" sldId="1915"/>
        </pc:sldMkLst>
        <pc:spChg chg="mod">
          <ac:chgData name="Daniel Roth" userId="02261a5d-b764-49c2-b6b6-041bd43f80dd" providerId="ADAL" clId="{1D574F45-D529-4C3A-B4D3-E7CC41E3456C}" dt="2018-12-10T15:22:43.204" v="131" actId="20577"/>
          <ac:spMkLst>
            <pc:docMk/>
            <pc:sldMk cId="712366306" sldId="1915"/>
            <ac:spMk id="2" creationId="{82759A72-C4CA-4EAF-AE88-EAED982212B0}"/>
          </ac:spMkLst>
        </pc:spChg>
        <pc:spChg chg="mod">
          <ac:chgData name="Daniel Roth" userId="02261a5d-b764-49c2-b6b6-041bd43f80dd" providerId="ADAL" clId="{1D574F45-D529-4C3A-B4D3-E7CC41E3456C}" dt="2018-12-10T15:22:33.237" v="102" actId="20577"/>
          <ac:spMkLst>
            <pc:docMk/>
            <pc:sldMk cId="712366306" sldId="1915"/>
            <ac:spMk id="3" creationId="{DD3D61E1-E3F2-4637-A050-FB7D12CC51DE}"/>
          </ac:spMkLst>
        </pc:spChg>
      </pc:sldChg>
      <pc:sldChg chg="addSp delSp modSp add">
        <pc:chgData name="Daniel Roth" userId="02261a5d-b764-49c2-b6b6-041bd43f80dd" providerId="ADAL" clId="{1D574F45-D529-4C3A-B4D3-E7CC41E3456C}" dt="2018-12-10T15:26:30.100" v="253" actId="20577"/>
        <pc:sldMkLst>
          <pc:docMk/>
          <pc:sldMk cId="3370648037" sldId="1916"/>
        </pc:sldMkLst>
        <pc:spChg chg="mod">
          <ac:chgData name="Daniel Roth" userId="02261a5d-b764-49c2-b6b6-041bd43f80dd" providerId="ADAL" clId="{1D574F45-D529-4C3A-B4D3-E7CC41E3456C}" dt="2018-12-10T15:26:30.100" v="253" actId="20577"/>
          <ac:spMkLst>
            <pc:docMk/>
            <pc:sldMk cId="3370648037" sldId="1916"/>
            <ac:spMk id="3" creationId="{9E81C0B6-C1B6-4022-ABF7-47972B657D7E}"/>
          </ac:spMkLst>
        </pc:spChg>
        <pc:spChg chg="add del mod">
          <ac:chgData name="Daniel Roth" userId="02261a5d-b764-49c2-b6b6-041bd43f80dd" providerId="ADAL" clId="{1D574F45-D529-4C3A-B4D3-E7CC41E3456C}" dt="2018-12-10T15:25:26.745" v="234"/>
          <ac:spMkLst>
            <pc:docMk/>
            <pc:sldMk cId="3370648037" sldId="1916"/>
            <ac:spMk id="4" creationId="{B3899C6F-2985-42D7-8BB4-2705245B5107}"/>
          </ac:spMkLst>
        </pc:spChg>
        <pc:spChg chg="add del mod">
          <ac:chgData name="Daniel Roth" userId="02261a5d-b764-49c2-b6b6-041bd43f80dd" providerId="ADAL" clId="{1D574F45-D529-4C3A-B4D3-E7CC41E3456C}" dt="2018-12-10T15:25:26.745" v="234"/>
          <ac:spMkLst>
            <pc:docMk/>
            <pc:sldMk cId="3370648037" sldId="1916"/>
            <ac:spMk id="5" creationId="{40B00C2C-CB72-42BA-BD52-9BD0BA32300C}"/>
          </ac:spMkLst>
        </pc:spChg>
      </pc:sldChg>
      <pc:sldChg chg="addSp delSp modSp add del modTransition">
        <pc:chgData name="Daniel Roth" userId="02261a5d-b764-49c2-b6b6-041bd43f80dd" providerId="ADAL" clId="{1D574F45-D529-4C3A-B4D3-E7CC41E3456C}" dt="2018-12-10T19:07:45.720" v="356" actId="2696"/>
        <pc:sldMkLst>
          <pc:docMk/>
          <pc:sldMk cId="151033772" sldId="1917"/>
        </pc:sldMkLst>
        <pc:spChg chg="del">
          <ac:chgData name="Daniel Roth" userId="02261a5d-b764-49c2-b6b6-041bd43f80dd" providerId="ADAL" clId="{1D574F45-D529-4C3A-B4D3-E7CC41E3456C}" dt="2018-12-10T19:07:25.322" v="339"/>
          <ac:spMkLst>
            <pc:docMk/>
            <pc:sldMk cId="151033772" sldId="1917"/>
            <ac:spMk id="2" creationId="{14834BF8-CF84-4E4A-AFCB-7864F78D7E42}"/>
          </ac:spMkLst>
        </pc:spChg>
        <pc:spChg chg="del">
          <ac:chgData name="Daniel Roth" userId="02261a5d-b764-49c2-b6b6-041bd43f80dd" providerId="ADAL" clId="{1D574F45-D529-4C3A-B4D3-E7CC41E3456C}" dt="2018-12-10T19:07:25.322" v="339"/>
          <ac:spMkLst>
            <pc:docMk/>
            <pc:sldMk cId="151033772" sldId="1917"/>
            <ac:spMk id="3" creationId="{CF994B91-54FC-4A68-A135-9329525708CD}"/>
          </ac:spMkLst>
        </pc:spChg>
        <pc:spChg chg="add mod">
          <ac:chgData name="Daniel Roth" userId="02261a5d-b764-49c2-b6b6-041bd43f80dd" providerId="ADAL" clId="{1D574F45-D529-4C3A-B4D3-E7CC41E3456C}" dt="2018-12-10T19:07:31.263" v="355" actId="20577"/>
          <ac:spMkLst>
            <pc:docMk/>
            <pc:sldMk cId="151033772" sldId="1917"/>
            <ac:spMk id="4" creationId="{08B4931F-6197-443B-84E1-24314D6DEDFD}"/>
          </ac:spMkLst>
        </pc:spChg>
      </pc:sldChg>
      <pc:sldChg chg="modSp add">
        <pc:chgData name="Daniel Roth" userId="02261a5d-b764-49c2-b6b6-041bd43f80dd" providerId="ADAL" clId="{1D574F45-D529-4C3A-B4D3-E7CC41E3456C}" dt="2018-12-12T18:40:39.401" v="369" actId="20577"/>
        <pc:sldMkLst>
          <pc:docMk/>
          <pc:sldMk cId="2620668955" sldId="1917"/>
        </pc:sldMkLst>
        <pc:spChg chg="mod">
          <ac:chgData name="Daniel Roth" userId="02261a5d-b764-49c2-b6b6-041bd43f80dd" providerId="ADAL" clId="{1D574F45-D529-4C3A-B4D3-E7CC41E3456C}" dt="2018-12-12T18:40:39.401" v="369" actId="20577"/>
          <ac:spMkLst>
            <pc:docMk/>
            <pc:sldMk cId="2620668955" sldId="1917"/>
            <ac:spMk id="2" creationId="{42B0B61E-D9D2-4271-9580-81C0B6F7A4AB}"/>
          </ac:spMkLst>
        </pc:spChg>
      </pc:sldChg>
    </pc:docChg>
  </pc:docChgLst>
  <pc:docChgLst>
    <pc:chgData name="Jeremy Likness" userId="e0964351db1cb296" providerId="LiveId" clId="{314137D6-EF06-4BCD-8E5A-ECBD1151AD1E}"/>
    <pc:docChg chg="undo custSel addSld delSld modSld sldOrd">
      <pc:chgData name="Jeremy Likness" userId="e0964351db1cb296" providerId="LiveId" clId="{314137D6-EF06-4BCD-8E5A-ECBD1151AD1E}" dt="2019-04-10T21:53:30.748" v="2101" actId="2696"/>
      <pc:docMkLst>
        <pc:docMk/>
      </pc:docMkLst>
      <pc:sldChg chg="ord modTransition">
        <pc:chgData name="Jeremy Likness" userId="e0964351db1cb296" providerId="LiveId" clId="{314137D6-EF06-4BCD-8E5A-ECBD1151AD1E}" dt="2019-03-12T18:37:22.060" v="41"/>
        <pc:sldMkLst>
          <pc:docMk/>
          <pc:sldMk cId="866261365" sldId="256"/>
        </pc:sldMkLst>
      </pc:sldChg>
      <pc:sldChg chg="modSp modTransition">
        <pc:chgData name="Jeremy Likness" userId="e0964351db1cb296" providerId="LiveId" clId="{314137D6-EF06-4BCD-8E5A-ECBD1151AD1E}" dt="2019-03-12T18:37:22.060" v="41"/>
        <pc:sldMkLst>
          <pc:docMk/>
          <pc:sldMk cId="477504486" sldId="257"/>
        </pc:sldMkLst>
        <pc:spChg chg="mod">
          <ac:chgData name="Jeremy Likness" userId="e0964351db1cb296" providerId="LiveId" clId="{314137D6-EF06-4BCD-8E5A-ECBD1151AD1E}" dt="2019-03-12T16:54:48.752" v="38" actId="20577"/>
          <ac:spMkLst>
            <pc:docMk/>
            <pc:sldMk cId="477504486" sldId="257"/>
            <ac:spMk id="2" creationId="{839C7298-752B-48BD-843F-683A22D59A7E}"/>
          </ac:spMkLst>
        </pc:spChg>
      </pc:sldChg>
      <pc:sldChg chg="del">
        <pc:chgData name="Jeremy Likness" userId="e0964351db1cb296" providerId="LiveId" clId="{314137D6-EF06-4BCD-8E5A-ECBD1151AD1E}" dt="2019-04-10T21:53:30.748" v="2101" actId="2696"/>
        <pc:sldMkLst>
          <pc:docMk/>
          <pc:sldMk cId="3869674650" sldId="260"/>
        </pc:sldMkLst>
      </pc:sldChg>
      <pc:sldChg chg="addSp delSp modSp">
        <pc:chgData name="Jeremy Likness" userId="e0964351db1cb296" providerId="LiveId" clId="{314137D6-EF06-4BCD-8E5A-ECBD1151AD1E}" dt="2019-03-12T19:33:22.750" v="999" actId="115"/>
        <pc:sldMkLst>
          <pc:docMk/>
          <pc:sldMk cId="367248654" sldId="293"/>
        </pc:sldMkLst>
        <pc:spChg chg="del mod">
          <ac:chgData name="Jeremy Likness" userId="e0964351db1cb296" providerId="LiveId" clId="{314137D6-EF06-4BCD-8E5A-ECBD1151AD1E}" dt="2019-03-12T19:30:40.852" v="986" actId="478"/>
          <ac:spMkLst>
            <pc:docMk/>
            <pc:sldMk cId="367248654" sldId="293"/>
            <ac:spMk id="4" creationId="{7E71E186-21A2-4982-8D76-829860CEA6D6}"/>
          </ac:spMkLst>
        </pc:spChg>
        <pc:graphicFrameChg chg="add mod">
          <ac:chgData name="Jeremy Likness" userId="e0964351db1cb296" providerId="LiveId" clId="{314137D6-EF06-4BCD-8E5A-ECBD1151AD1E}" dt="2019-03-12T19:33:22.750" v="999" actId="115"/>
          <ac:graphicFrameMkLst>
            <pc:docMk/>
            <pc:sldMk cId="367248654" sldId="293"/>
            <ac:graphicFrameMk id="3" creationId="{8469FA02-C059-45D0-8DC1-539147EA7BD9}"/>
          </ac:graphicFrameMkLst>
        </pc:graphicFrameChg>
      </pc:sldChg>
      <pc:sldChg chg="ord">
        <pc:chgData name="Jeremy Likness" userId="e0964351db1cb296" providerId="LiveId" clId="{314137D6-EF06-4BCD-8E5A-ECBD1151AD1E}" dt="2019-03-12T19:33:42.503" v="1000"/>
        <pc:sldMkLst>
          <pc:docMk/>
          <pc:sldMk cId="2696326320" sldId="297"/>
        </pc:sldMkLst>
      </pc:sldChg>
      <pc:sldChg chg="ord">
        <pc:chgData name="Jeremy Likness" userId="e0964351db1cb296" providerId="LiveId" clId="{314137D6-EF06-4BCD-8E5A-ECBD1151AD1E}" dt="2019-03-12T19:33:42.503" v="1000"/>
        <pc:sldMkLst>
          <pc:docMk/>
          <pc:sldMk cId="1799864532" sldId="298"/>
        </pc:sldMkLst>
      </pc:sldChg>
      <pc:sldChg chg="modTransition">
        <pc:chgData name="Jeremy Likness" userId="e0964351db1cb296" providerId="LiveId" clId="{314137D6-EF06-4BCD-8E5A-ECBD1151AD1E}" dt="2019-03-12T18:45:19.244" v="123"/>
        <pc:sldMkLst>
          <pc:docMk/>
          <pc:sldMk cId="2104514228" sldId="300"/>
        </pc:sldMkLst>
      </pc:sldChg>
      <pc:sldChg chg="modSp add modAnim">
        <pc:chgData name="Jeremy Likness" userId="e0964351db1cb296" providerId="LiveId" clId="{314137D6-EF06-4BCD-8E5A-ECBD1151AD1E}" dt="2019-03-25T23:46:53.989" v="1568" actId="313"/>
        <pc:sldMkLst>
          <pc:docMk/>
          <pc:sldMk cId="2932927838" sldId="1581"/>
        </pc:sldMkLst>
        <pc:spChg chg="mod">
          <ac:chgData name="Jeremy Likness" userId="e0964351db1cb296" providerId="LiveId" clId="{314137D6-EF06-4BCD-8E5A-ECBD1151AD1E}" dt="2019-03-25T23:46:53.989" v="1568" actId="313"/>
          <ac:spMkLst>
            <pc:docMk/>
            <pc:sldMk cId="2932927838" sldId="1581"/>
            <ac:spMk id="22" creationId="{00000000-0000-0000-0000-000000000000}"/>
          </ac:spMkLst>
        </pc:spChg>
      </pc:sldChg>
      <pc:sldChg chg="addSp delSp modSp add modAnim">
        <pc:chgData name="Jeremy Likness" userId="e0964351db1cb296" providerId="LiveId" clId="{314137D6-EF06-4BCD-8E5A-ECBD1151AD1E}" dt="2019-04-05T20:55:33.699" v="1997" actId="20577"/>
        <pc:sldMkLst>
          <pc:docMk/>
          <pc:sldMk cId="1141787676" sldId="1627"/>
        </pc:sldMkLst>
        <pc:spChg chg="del">
          <ac:chgData name="Jeremy Likness" userId="e0964351db1cb296" providerId="LiveId" clId="{314137D6-EF06-4BCD-8E5A-ECBD1151AD1E}" dt="2019-03-25T22:32:19.786" v="1251" actId="478"/>
          <ac:spMkLst>
            <pc:docMk/>
            <pc:sldMk cId="1141787676" sldId="1627"/>
            <ac:spMk id="2" creationId="{36105506-CB6F-48B8-90ED-BD4ADF6AEB61}"/>
          </ac:spMkLst>
        </pc:spChg>
        <pc:spChg chg="add mod">
          <ac:chgData name="Jeremy Likness" userId="e0964351db1cb296" providerId="LiveId" clId="{314137D6-EF06-4BCD-8E5A-ECBD1151AD1E}" dt="2019-04-05T20:55:33.699" v="1997" actId="20577"/>
          <ac:spMkLst>
            <pc:docMk/>
            <pc:sldMk cId="1141787676" sldId="1627"/>
            <ac:spMk id="2" creationId="{9B45C327-0AAA-403C-AC67-D74B8166E5B6}"/>
          </ac:spMkLst>
        </pc:spChg>
        <pc:spChg chg="del">
          <ac:chgData name="Jeremy Likness" userId="e0964351db1cb296" providerId="LiveId" clId="{314137D6-EF06-4BCD-8E5A-ECBD1151AD1E}" dt="2019-03-25T22:32:24.571" v="1253" actId="478"/>
          <ac:spMkLst>
            <pc:docMk/>
            <pc:sldMk cId="1141787676" sldId="1627"/>
            <ac:spMk id="5" creationId="{5689E083-C95C-49AB-9E11-270C58920D33}"/>
          </ac:spMkLst>
        </pc:spChg>
        <pc:spChg chg="mod ord">
          <ac:chgData name="Jeremy Likness" userId="e0964351db1cb296" providerId="LiveId" clId="{314137D6-EF06-4BCD-8E5A-ECBD1151AD1E}" dt="2019-03-25T22:34:38.471" v="1361" actId="1035"/>
          <ac:spMkLst>
            <pc:docMk/>
            <pc:sldMk cId="1141787676" sldId="1627"/>
            <ac:spMk id="6" creationId="{393F51EC-5176-43E3-A7AE-717C2D3DAD32}"/>
          </ac:spMkLst>
        </pc:spChg>
        <pc:spChg chg="mod">
          <ac:chgData name="Jeremy Likness" userId="e0964351db1cb296" providerId="LiveId" clId="{314137D6-EF06-4BCD-8E5A-ECBD1151AD1E}" dt="2019-03-25T22:32:33.424" v="1254" actId="207"/>
          <ac:spMkLst>
            <pc:docMk/>
            <pc:sldMk cId="1141787676" sldId="1627"/>
            <ac:spMk id="8" creationId="{55DFA92F-3E6F-4075-85DF-0A65D3C3F13A}"/>
          </ac:spMkLst>
        </pc:spChg>
        <pc:spChg chg="mod">
          <ac:chgData name="Jeremy Likness" userId="e0964351db1cb296" providerId="LiveId" clId="{314137D6-EF06-4BCD-8E5A-ECBD1151AD1E}" dt="2019-03-25T22:35:08.745" v="1362" actId="208"/>
          <ac:spMkLst>
            <pc:docMk/>
            <pc:sldMk cId="1141787676" sldId="1627"/>
            <ac:spMk id="9" creationId="{A5A5E584-A697-4EDD-9597-772DD696B1F5}"/>
          </ac:spMkLst>
        </pc:spChg>
        <pc:spChg chg="mod">
          <ac:chgData name="Jeremy Likness" userId="e0964351db1cb296" providerId="LiveId" clId="{314137D6-EF06-4BCD-8E5A-ECBD1151AD1E}" dt="2019-03-25T22:34:31.277" v="1306" actId="207"/>
          <ac:spMkLst>
            <pc:docMk/>
            <pc:sldMk cId="1141787676" sldId="1627"/>
            <ac:spMk id="10" creationId="{8E28F139-CF91-4E71-A7FA-C5952AB65020}"/>
          </ac:spMkLst>
        </pc:spChg>
        <pc:spChg chg="mod">
          <ac:chgData name="Jeremy Likness" userId="e0964351db1cb296" providerId="LiveId" clId="{314137D6-EF06-4BCD-8E5A-ECBD1151AD1E}" dt="2019-03-25T22:34:08.753" v="1304" actId="207"/>
          <ac:spMkLst>
            <pc:docMk/>
            <pc:sldMk cId="1141787676" sldId="1627"/>
            <ac:spMk id="12" creationId="{2AE483F2-D9D9-41E4-ADC4-F80E655114AD}"/>
          </ac:spMkLst>
        </pc:spChg>
        <pc:spChg chg="del">
          <ac:chgData name="Jeremy Likness" userId="e0964351db1cb296" providerId="LiveId" clId="{314137D6-EF06-4BCD-8E5A-ECBD1151AD1E}" dt="2019-03-25T22:32:22.676" v="1252" actId="478"/>
          <ac:spMkLst>
            <pc:docMk/>
            <pc:sldMk cId="1141787676" sldId="1627"/>
            <ac:spMk id="16" creationId="{27672B91-84B2-46B5-B284-067C250BA35B}"/>
          </ac:spMkLst>
        </pc:spChg>
        <pc:picChg chg="del">
          <ac:chgData name="Jeremy Likness" userId="e0964351db1cb296" providerId="LiveId" clId="{314137D6-EF06-4BCD-8E5A-ECBD1151AD1E}" dt="2019-03-25T22:32:15.615" v="1250" actId="478"/>
          <ac:picMkLst>
            <pc:docMk/>
            <pc:sldMk cId="1141787676" sldId="1627"/>
            <ac:picMk id="4" creationId="{287F142E-6523-43BE-8981-464CC8A7F06C}"/>
          </ac:picMkLst>
        </pc:picChg>
      </pc:sldChg>
      <pc:sldChg chg="modTransition">
        <pc:chgData name="Jeremy Likness" userId="e0964351db1cb296" providerId="LiveId" clId="{314137D6-EF06-4BCD-8E5A-ECBD1151AD1E}" dt="2019-03-12T18:45:19.244" v="123"/>
        <pc:sldMkLst>
          <pc:docMk/>
          <pc:sldMk cId="3148242490" sldId="1893"/>
        </pc:sldMkLst>
      </pc:sldChg>
      <pc:sldChg chg="ord modTransition">
        <pc:chgData name="Jeremy Likness" userId="e0964351db1cb296" providerId="LiveId" clId="{314137D6-EF06-4BCD-8E5A-ECBD1151AD1E}" dt="2019-03-26T00:01:17.975" v="1571"/>
        <pc:sldMkLst>
          <pc:docMk/>
          <pc:sldMk cId="952720065" sldId="1894"/>
        </pc:sldMkLst>
      </pc:sldChg>
      <pc:sldChg chg="del">
        <pc:chgData name="Jeremy Likness" userId="e0964351db1cb296" providerId="LiveId" clId="{314137D6-EF06-4BCD-8E5A-ECBD1151AD1E}" dt="2019-03-25T22:32:11.882" v="1249" actId="2696"/>
        <pc:sldMkLst>
          <pc:docMk/>
          <pc:sldMk cId="2480631703" sldId="1895"/>
        </pc:sldMkLst>
      </pc:sldChg>
      <pc:sldChg chg="del">
        <pc:chgData name="Jeremy Likness" userId="e0964351db1cb296" providerId="LiveId" clId="{314137D6-EF06-4BCD-8E5A-ECBD1151AD1E}" dt="2019-03-12T19:29:45.706" v="982" actId="2696"/>
        <pc:sldMkLst>
          <pc:docMk/>
          <pc:sldMk cId="4127397372" sldId="1907"/>
        </pc:sldMkLst>
      </pc:sldChg>
      <pc:sldChg chg="delSp modSp ord">
        <pc:chgData name="Jeremy Likness" userId="e0964351db1cb296" providerId="LiveId" clId="{314137D6-EF06-4BCD-8E5A-ECBD1151AD1E}" dt="2019-04-05T23:05:11.422" v="2053" actId="1038"/>
        <pc:sldMkLst>
          <pc:docMk/>
          <pc:sldMk cId="1354227084" sldId="1911"/>
        </pc:sldMkLst>
        <pc:picChg chg="del">
          <ac:chgData name="Jeremy Likness" userId="e0964351db1cb296" providerId="LiveId" clId="{314137D6-EF06-4BCD-8E5A-ECBD1151AD1E}" dt="2019-04-05T23:05:00.483" v="2017" actId="478"/>
          <ac:picMkLst>
            <pc:docMk/>
            <pc:sldMk cId="1354227084" sldId="1911"/>
            <ac:picMk id="21" creationId="{94315715-0632-4E98-A614-55E0BACD3052}"/>
          </ac:picMkLst>
        </pc:picChg>
        <pc:picChg chg="mod">
          <ac:chgData name="Jeremy Likness" userId="e0964351db1cb296" providerId="LiveId" clId="{314137D6-EF06-4BCD-8E5A-ECBD1151AD1E}" dt="2019-04-05T23:05:11.422" v="2053" actId="1038"/>
          <ac:picMkLst>
            <pc:docMk/>
            <pc:sldMk cId="1354227084" sldId="1911"/>
            <ac:picMk id="22" creationId="{EB9C54F4-FF40-4E99-9C92-436B42E94616}"/>
          </ac:picMkLst>
        </pc:picChg>
      </pc:sldChg>
      <pc:sldChg chg="delSp modSp ord">
        <pc:chgData name="Jeremy Likness" userId="e0964351db1cb296" providerId="LiveId" clId="{314137D6-EF06-4BCD-8E5A-ECBD1151AD1E}" dt="2019-04-05T23:05:39.989" v="2095" actId="1038"/>
        <pc:sldMkLst>
          <pc:docMk/>
          <pc:sldMk cId="4090976530" sldId="1913"/>
        </pc:sldMkLst>
        <pc:picChg chg="del mod">
          <ac:chgData name="Jeremy Likness" userId="e0964351db1cb296" providerId="LiveId" clId="{314137D6-EF06-4BCD-8E5A-ECBD1151AD1E}" dt="2019-04-05T23:05:29.143" v="2060" actId="478"/>
          <ac:picMkLst>
            <pc:docMk/>
            <pc:sldMk cId="4090976530" sldId="1913"/>
            <ac:picMk id="24" creationId="{9EDF58CF-F241-4979-8E38-B6ADD02296CC}"/>
          </ac:picMkLst>
        </pc:picChg>
        <pc:picChg chg="mod">
          <ac:chgData name="Jeremy Likness" userId="e0964351db1cb296" providerId="LiveId" clId="{314137D6-EF06-4BCD-8E5A-ECBD1151AD1E}" dt="2019-04-05T23:05:39.989" v="2095" actId="1038"/>
          <ac:picMkLst>
            <pc:docMk/>
            <pc:sldMk cId="4090976530" sldId="1913"/>
            <ac:picMk id="25" creationId="{1CAEBF1F-4A58-4BDC-AD9E-275F0DDE5F3F}"/>
          </ac:picMkLst>
        </pc:picChg>
      </pc:sldChg>
      <pc:sldChg chg="delSp modSp ord">
        <pc:chgData name="Jeremy Likness" userId="e0964351db1cb296" providerId="LiveId" clId="{314137D6-EF06-4BCD-8E5A-ECBD1151AD1E}" dt="2019-04-05T23:05:21.890" v="2059" actId="1038"/>
        <pc:sldMkLst>
          <pc:docMk/>
          <pc:sldMk cId="3551946066" sldId="1914"/>
        </pc:sldMkLst>
        <pc:picChg chg="mod">
          <ac:chgData name="Jeremy Likness" userId="e0964351db1cb296" providerId="LiveId" clId="{314137D6-EF06-4BCD-8E5A-ECBD1151AD1E}" dt="2019-04-05T23:05:21.890" v="2059" actId="1038"/>
          <ac:picMkLst>
            <pc:docMk/>
            <pc:sldMk cId="3551946066" sldId="1914"/>
            <ac:picMk id="4" creationId="{7A09F946-849E-4768-8C7F-A9B45A6DFCEB}"/>
          </ac:picMkLst>
        </pc:picChg>
        <pc:picChg chg="del">
          <ac:chgData name="Jeremy Likness" userId="e0964351db1cb296" providerId="LiveId" clId="{314137D6-EF06-4BCD-8E5A-ECBD1151AD1E}" dt="2019-04-05T23:04:35.302" v="1998" actId="478"/>
          <ac:picMkLst>
            <pc:docMk/>
            <pc:sldMk cId="3551946066" sldId="1914"/>
            <ac:picMk id="9" creationId="{801A9B91-A8E6-470A-A972-E254EE5984E9}"/>
          </ac:picMkLst>
        </pc:picChg>
      </pc:sldChg>
      <pc:sldChg chg="addSp delSp modSp ord">
        <pc:chgData name="Jeremy Likness" userId="e0964351db1cb296" providerId="LiveId" clId="{314137D6-EF06-4BCD-8E5A-ECBD1151AD1E}" dt="2019-03-12T19:28:35.607" v="975" actId="12789"/>
        <pc:sldMkLst>
          <pc:docMk/>
          <pc:sldMk cId="3370648037" sldId="1916"/>
        </pc:sldMkLst>
        <pc:spChg chg="mod">
          <ac:chgData name="Jeremy Likness" userId="e0964351db1cb296" providerId="LiveId" clId="{314137D6-EF06-4BCD-8E5A-ECBD1151AD1E}" dt="2019-03-12T19:27:43.565" v="965" actId="20577"/>
          <ac:spMkLst>
            <pc:docMk/>
            <pc:sldMk cId="3370648037" sldId="1916"/>
            <ac:spMk id="2" creationId="{7B33C3C4-96EB-4593-B21F-A9B61A69668D}"/>
          </ac:spMkLst>
        </pc:spChg>
        <pc:spChg chg="del mod">
          <ac:chgData name="Jeremy Likness" userId="e0964351db1cb296" providerId="LiveId" clId="{314137D6-EF06-4BCD-8E5A-ECBD1151AD1E}" dt="2019-03-12T19:27:53.905" v="967" actId="478"/>
          <ac:spMkLst>
            <pc:docMk/>
            <pc:sldMk cId="3370648037" sldId="1916"/>
            <ac:spMk id="3" creationId="{9E81C0B6-C1B6-4022-ABF7-47972B657D7E}"/>
          </ac:spMkLst>
        </pc:spChg>
        <pc:graphicFrameChg chg="add mod">
          <ac:chgData name="Jeremy Likness" userId="e0964351db1cb296" providerId="LiveId" clId="{314137D6-EF06-4BCD-8E5A-ECBD1151AD1E}" dt="2019-03-12T19:28:35.607" v="975" actId="12789"/>
          <ac:graphicFrameMkLst>
            <pc:docMk/>
            <pc:sldMk cId="3370648037" sldId="1916"/>
            <ac:graphicFrameMk id="4" creationId="{EB8F8E1A-0501-4ACB-9584-75EF12FA8F9B}"/>
          </ac:graphicFrameMkLst>
        </pc:graphicFrameChg>
      </pc:sldChg>
      <pc:sldChg chg="ord modTransition">
        <pc:chgData name="Jeremy Likness" userId="e0964351db1cb296" providerId="LiveId" clId="{314137D6-EF06-4BCD-8E5A-ECBD1151AD1E}" dt="2019-03-26T00:01:11.204" v="1570"/>
        <pc:sldMkLst>
          <pc:docMk/>
          <pc:sldMk cId="2620668955" sldId="1917"/>
        </pc:sldMkLst>
      </pc:sldChg>
      <pc:sldChg chg="addSp delSp modSp add modTransition delAnim modAnim">
        <pc:chgData name="Jeremy Likness" userId="e0964351db1cb296" providerId="LiveId" clId="{314137D6-EF06-4BCD-8E5A-ECBD1151AD1E}" dt="2019-03-12T18:44:30.773" v="121"/>
        <pc:sldMkLst>
          <pc:docMk/>
          <pc:sldMk cId="3016381025" sldId="1918"/>
        </pc:sldMkLst>
        <pc:spChg chg="add del mod">
          <ac:chgData name="Jeremy Likness" userId="e0964351db1cb296" providerId="LiveId" clId="{314137D6-EF06-4BCD-8E5A-ECBD1151AD1E}" dt="2019-03-12T18:43:05.809" v="88"/>
          <ac:spMkLst>
            <pc:docMk/>
            <pc:sldMk cId="3016381025" sldId="1918"/>
            <ac:spMk id="2" creationId="{ACF06FB3-9699-4C18-8762-3590FBF52D6E}"/>
          </ac:spMkLst>
        </pc:spChg>
        <pc:spChg chg="del">
          <ac:chgData name="Jeremy Likness" userId="e0964351db1cb296" providerId="LiveId" clId="{314137D6-EF06-4BCD-8E5A-ECBD1151AD1E}" dt="2019-03-12T18:44:20.422" v="119" actId="478"/>
          <ac:spMkLst>
            <pc:docMk/>
            <pc:sldMk cId="3016381025" sldId="1918"/>
            <ac:spMk id="3" creationId="{CC7DCC19-F8C4-4332-A569-2C59BFED7AAB}"/>
          </ac:spMkLst>
        </pc:spChg>
        <pc:spChg chg="add del mod">
          <ac:chgData name="Jeremy Likness" userId="e0964351db1cb296" providerId="LiveId" clId="{314137D6-EF06-4BCD-8E5A-ECBD1151AD1E}" dt="2019-03-12T18:43:05.809" v="88"/>
          <ac:spMkLst>
            <pc:docMk/>
            <pc:sldMk cId="3016381025" sldId="1918"/>
            <ac:spMk id="4" creationId="{223A4B0A-79D3-4D66-B822-C9B013DCD950}"/>
          </ac:spMkLst>
        </pc:spChg>
        <pc:spChg chg="add mod">
          <ac:chgData name="Jeremy Likness" userId="e0964351db1cb296" providerId="LiveId" clId="{314137D6-EF06-4BCD-8E5A-ECBD1151AD1E}" dt="2019-03-12T18:43:18.128" v="117" actId="207"/>
          <ac:spMkLst>
            <pc:docMk/>
            <pc:sldMk cId="3016381025" sldId="1918"/>
            <ac:spMk id="5" creationId="{43408394-5843-4970-8FBA-0D1509E307DF}"/>
          </ac:spMkLst>
        </pc:spChg>
        <pc:spChg chg="del mod">
          <ac:chgData name="Jeremy Likness" userId="e0964351db1cb296" providerId="LiveId" clId="{314137D6-EF06-4BCD-8E5A-ECBD1151AD1E}" dt="2019-03-12T18:38:08.638" v="45" actId="478"/>
          <ac:spMkLst>
            <pc:docMk/>
            <pc:sldMk cId="3016381025" sldId="1918"/>
            <ac:spMk id="8" creationId="{51C8F842-E991-470B-BDCC-29A0113A28C0}"/>
          </ac:spMkLst>
        </pc:spChg>
        <pc:spChg chg="del">
          <ac:chgData name="Jeremy Likness" userId="e0964351db1cb296" providerId="LiveId" clId="{314137D6-EF06-4BCD-8E5A-ECBD1151AD1E}" dt="2019-03-12T18:38:10.807" v="46" actId="478"/>
          <ac:spMkLst>
            <pc:docMk/>
            <pc:sldMk cId="3016381025" sldId="1918"/>
            <ac:spMk id="9" creationId="{95BF0776-9830-4FE8-B026-AD867552BEB0}"/>
          </ac:spMkLst>
        </pc:spChg>
        <pc:spChg chg="del">
          <ac:chgData name="Jeremy Likness" userId="e0964351db1cb296" providerId="LiveId" clId="{314137D6-EF06-4BCD-8E5A-ECBD1151AD1E}" dt="2019-03-12T18:38:18.727" v="51" actId="478"/>
          <ac:spMkLst>
            <pc:docMk/>
            <pc:sldMk cId="3016381025" sldId="1918"/>
            <ac:spMk id="10" creationId="{D47B4AEF-3FAB-4E04-9BB6-58946D153A53}"/>
          </ac:spMkLst>
        </pc:spChg>
        <pc:spChg chg="del">
          <ac:chgData name="Jeremy Likness" userId="e0964351db1cb296" providerId="LiveId" clId="{314137D6-EF06-4BCD-8E5A-ECBD1151AD1E}" dt="2019-03-12T18:38:16.787" v="50" actId="478"/>
          <ac:spMkLst>
            <pc:docMk/>
            <pc:sldMk cId="3016381025" sldId="1918"/>
            <ac:spMk id="11" creationId="{EECA1143-DD69-458B-B869-990EC788EF7F}"/>
          </ac:spMkLst>
        </pc:spChg>
        <pc:spChg chg="del">
          <ac:chgData name="Jeremy Likness" userId="e0964351db1cb296" providerId="LiveId" clId="{314137D6-EF06-4BCD-8E5A-ECBD1151AD1E}" dt="2019-03-12T18:38:20.736" v="52" actId="478"/>
          <ac:spMkLst>
            <pc:docMk/>
            <pc:sldMk cId="3016381025" sldId="1918"/>
            <ac:spMk id="12" creationId="{A6CF7694-0890-44E6-8FF6-318AE16E3B7F}"/>
          </ac:spMkLst>
        </pc:spChg>
        <pc:spChg chg="del">
          <ac:chgData name="Jeremy Likness" userId="e0964351db1cb296" providerId="LiveId" clId="{314137D6-EF06-4BCD-8E5A-ECBD1151AD1E}" dt="2019-03-12T18:38:13.041" v="47" actId="478"/>
          <ac:spMkLst>
            <pc:docMk/>
            <pc:sldMk cId="3016381025" sldId="1918"/>
            <ac:spMk id="13" creationId="{98221CFA-D40D-4CA8-BBD6-EAD7E2995705}"/>
          </ac:spMkLst>
        </pc:spChg>
        <pc:spChg chg="del mod">
          <ac:chgData name="Jeremy Likness" userId="e0964351db1cb296" providerId="LiveId" clId="{314137D6-EF06-4BCD-8E5A-ECBD1151AD1E}" dt="2019-03-12T18:38:14.891" v="49" actId="478"/>
          <ac:spMkLst>
            <pc:docMk/>
            <pc:sldMk cId="3016381025" sldId="1918"/>
            <ac:spMk id="14" creationId="{CBD511A9-4BED-45F4-B33B-30C592033393}"/>
          </ac:spMkLst>
        </pc:spChg>
        <pc:spChg chg="del">
          <ac:chgData name="Jeremy Likness" userId="e0964351db1cb296" providerId="LiveId" clId="{314137D6-EF06-4BCD-8E5A-ECBD1151AD1E}" dt="2019-03-12T18:38:04.955" v="43" actId="478"/>
          <ac:spMkLst>
            <pc:docMk/>
            <pc:sldMk cId="3016381025" sldId="1918"/>
            <ac:spMk id="15" creationId="{C492B469-5648-4C93-9820-8FD5632A3003}"/>
          </ac:spMkLst>
        </pc:spChg>
        <pc:picChg chg="ord">
          <ac:chgData name="Jeremy Likness" userId="e0964351db1cb296" providerId="LiveId" clId="{314137D6-EF06-4BCD-8E5A-ECBD1151AD1E}" dt="2019-03-12T18:44:13.269" v="118" actId="167"/>
          <ac:picMkLst>
            <pc:docMk/>
            <pc:sldMk cId="3016381025" sldId="1918"/>
            <ac:picMk id="21" creationId="{1A64D293-30CB-45F7-A3DD-E7605263FC87}"/>
          </ac:picMkLst>
        </pc:picChg>
      </pc:sldChg>
      <pc:sldChg chg="addSp delSp modSp add">
        <pc:chgData name="Jeremy Likness" userId="e0964351db1cb296" providerId="LiveId" clId="{314137D6-EF06-4BCD-8E5A-ECBD1151AD1E}" dt="2019-03-12T18:39:50.935" v="79" actId="12789"/>
        <pc:sldMkLst>
          <pc:docMk/>
          <pc:sldMk cId="916702920" sldId="1919"/>
        </pc:sldMkLst>
        <pc:spChg chg="del">
          <ac:chgData name="Jeremy Likness" userId="e0964351db1cb296" providerId="LiveId" clId="{314137D6-EF06-4BCD-8E5A-ECBD1151AD1E}" dt="2019-03-12T18:38:36.891" v="54"/>
          <ac:spMkLst>
            <pc:docMk/>
            <pc:sldMk cId="916702920" sldId="1919"/>
            <ac:spMk id="2" creationId="{924D7BB1-AA28-432F-9FFE-7001F5DD5F76}"/>
          </ac:spMkLst>
        </pc:spChg>
        <pc:spChg chg="add mod">
          <ac:chgData name="Jeremy Likness" userId="e0964351db1cb296" providerId="LiveId" clId="{314137D6-EF06-4BCD-8E5A-ECBD1151AD1E}" dt="2019-03-12T18:38:42.465" v="75" actId="5793"/>
          <ac:spMkLst>
            <pc:docMk/>
            <pc:sldMk cId="916702920" sldId="1919"/>
            <ac:spMk id="3" creationId="{F040B23D-5A57-40C0-9BBF-4C3653645D5E}"/>
          </ac:spMkLst>
        </pc:spChg>
        <pc:spChg chg="add mod">
          <ac:chgData name="Jeremy Likness" userId="e0964351db1cb296" providerId="LiveId" clId="{314137D6-EF06-4BCD-8E5A-ECBD1151AD1E}" dt="2019-03-12T18:39:50.935" v="79" actId="12789"/>
          <ac:spMkLst>
            <pc:docMk/>
            <pc:sldMk cId="916702920" sldId="1919"/>
            <ac:spMk id="4" creationId="{8472C2C5-D470-4523-ADD0-AF18E6D7902F}"/>
          </ac:spMkLst>
        </pc:spChg>
      </pc:sldChg>
      <pc:sldChg chg="addSp delSp modSp add">
        <pc:chgData name="Jeremy Likness" userId="e0964351db1cb296" providerId="LiveId" clId="{314137D6-EF06-4BCD-8E5A-ECBD1151AD1E}" dt="2019-03-12T18:51:09.314" v="195" actId="5793"/>
        <pc:sldMkLst>
          <pc:docMk/>
          <pc:sldMk cId="2815069343" sldId="1920"/>
        </pc:sldMkLst>
        <pc:spChg chg="mod">
          <ac:chgData name="Jeremy Likness" userId="e0964351db1cb296" providerId="LiveId" clId="{314137D6-EF06-4BCD-8E5A-ECBD1151AD1E}" dt="2019-03-12T18:51:09.314" v="195" actId="5793"/>
          <ac:spMkLst>
            <pc:docMk/>
            <pc:sldMk cId="2815069343" sldId="1920"/>
            <ac:spMk id="3" creationId="{F040B23D-5A57-40C0-9BBF-4C3653645D5E}"/>
          </ac:spMkLst>
        </pc:spChg>
        <pc:spChg chg="del">
          <ac:chgData name="Jeremy Likness" userId="e0964351db1cb296" providerId="LiveId" clId="{314137D6-EF06-4BCD-8E5A-ECBD1151AD1E}" dt="2019-03-12T18:40:57.847" v="81" actId="478"/>
          <ac:spMkLst>
            <pc:docMk/>
            <pc:sldMk cId="2815069343" sldId="1920"/>
            <ac:spMk id="4" creationId="{8472C2C5-D470-4523-ADD0-AF18E6D7902F}"/>
          </ac:spMkLst>
        </pc:spChg>
        <pc:picChg chg="add del mod">
          <ac:chgData name="Jeremy Likness" userId="e0964351db1cb296" providerId="LiveId" clId="{314137D6-EF06-4BCD-8E5A-ECBD1151AD1E}" dt="2019-03-12T18:46:09.678" v="124" actId="478"/>
          <ac:picMkLst>
            <pc:docMk/>
            <pc:sldMk cId="2815069343" sldId="1920"/>
            <ac:picMk id="2" creationId="{2169BC97-8F2D-4DA9-A4F6-9B8C53FD3EAA}"/>
          </ac:picMkLst>
        </pc:picChg>
        <pc:picChg chg="add mod">
          <ac:chgData name="Jeremy Likness" userId="e0964351db1cb296" providerId="LiveId" clId="{314137D6-EF06-4BCD-8E5A-ECBD1151AD1E}" dt="2019-03-12T18:49:54.533" v="173" actId="1036"/>
          <ac:picMkLst>
            <pc:docMk/>
            <pc:sldMk cId="2815069343" sldId="1920"/>
            <ac:picMk id="5" creationId="{CB57F699-17B5-4E89-A8E6-59FC714612A9}"/>
          </ac:picMkLst>
        </pc:picChg>
      </pc:sldChg>
      <pc:sldChg chg="addSp delSp modSp add modTransition">
        <pc:chgData name="Jeremy Likness" userId="e0964351db1cb296" providerId="LiveId" clId="{314137D6-EF06-4BCD-8E5A-ECBD1151AD1E}" dt="2019-03-12T18:55:13.195" v="288"/>
        <pc:sldMkLst>
          <pc:docMk/>
          <pc:sldMk cId="3959312151" sldId="1921"/>
        </pc:sldMkLst>
        <pc:graphicFrameChg chg="add mod">
          <ac:chgData name="Jeremy Likness" userId="e0964351db1cb296" providerId="LiveId" clId="{314137D6-EF06-4BCD-8E5A-ECBD1151AD1E}" dt="2019-03-12T18:55:03.501" v="287" actId="14100"/>
          <ac:graphicFrameMkLst>
            <pc:docMk/>
            <pc:sldMk cId="3959312151" sldId="1921"/>
            <ac:graphicFrameMk id="2" creationId="{E1DE8C20-7417-4A5D-97AA-2790D120C9BB}"/>
          </ac:graphicFrameMkLst>
        </pc:graphicFrameChg>
        <pc:picChg chg="del">
          <ac:chgData name="Jeremy Likness" userId="e0964351db1cb296" providerId="LiveId" clId="{314137D6-EF06-4BCD-8E5A-ECBD1151AD1E}" dt="2019-03-12T18:51:54.349" v="197" actId="478"/>
          <ac:picMkLst>
            <pc:docMk/>
            <pc:sldMk cId="3959312151" sldId="1921"/>
            <ac:picMk id="5" creationId="{CB57F699-17B5-4E89-A8E6-59FC714612A9}"/>
          </ac:picMkLst>
        </pc:picChg>
      </pc:sldChg>
      <pc:sldChg chg="add modTransition">
        <pc:chgData name="Jeremy Likness" userId="e0964351db1cb296" providerId="LiveId" clId="{314137D6-EF06-4BCD-8E5A-ECBD1151AD1E}" dt="2019-03-12T18:55:13.195" v="288"/>
        <pc:sldMkLst>
          <pc:docMk/>
          <pc:sldMk cId="2038238171" sldId="1922"/>
        </pc:sldMkLst>
      </pc:sldChg>
      <pc:sldChg chg="add modTransition">
        <pc:chgData name="Jeremy Likness" userId="e0964351db1cb296" providerId="LiveId" clId="{314137D6-EF06-4BCD-8E5A-ECBD1151AD1E}" dt="2019-03-12T18:55:13.195" v="288"/>
        <pc:sldMkLst>
          <pc:docMk/>
          <pc:sldMk cId="2077008022" sldId="1923"/>
        </pc:sldMkLst>
      </pc:sldChg>
      <pc:sldChg chg="add modTransition">
        <pc:chgData name="Jeremy Likness" userId="e0964351db1cb296" providerId="LiveId" clId="{314137D6-EF06-4BCD-8E5A-ECBD1151AD1E}" dt="2019-03-12T18:55:13.195" v="288"/>
        <pc:sldMkLst>
          <pc:docMk/>
          <pc:sldMk cId="2688189748" sldId="1924"/>
        </pc:sldMkLst>
      </pc:sldChg>
      <pc:sldChg chg="add modTransition">
        <pc:chgData name="Jeremy Likness" userId="e0964351db1cb296" providerId="LiveId" clId="{314137D6-EF06-4BCD-8E5A-ECBD1151AD1E}" dt="2019-03-12T18:55:13.195" v="288"/>
        <pc:sldMkLst>
          <pc:docMk/>
          <pc:sldMk cId="2262363003" sldId="1925"/>
        </pc:sldMkLst>
      </pc:sldChg>
      <pc:sldChg chg="addSp delSp modSp add">
        <pc:chgData name="Jeremy Likness" userId="e0964351db1cb296" providerId="LiveId" clId="{314137D6-EF06-4BCD-8E5A-ECBD1151AD1E}" dt="2019-03-25T23:51:10.955" v="1569" actId="20577"/>
        <pc:sldMkLst>
          <pc:docMk/>
          <pc:sldMk cId="2890881430" sldId="1926"/>
        </pc:sldMkLst>
        <pc:spChg chg="del">
          <ac:chgData name="Jeremy Likness" userId="e0964351db1cb296" providerId="LiveId" clId="{314137D6-EF06-4BCD-8E5A-ECBD1151AD1E}" dt="2019-03-12T18:56:00.469" v="290"/>
          <ac:spMkLst>
            <pc:docMk/>
            <pc:sldMk cId="2890881430" sldId="1926"/>
            <ac:spMk id="2" creationId="{B63837E8-ECA0-4DB1-96D4-C359B365CB9C}"/>
          </ac:spMkLst>
        </pc:spChg>
        <pc:spChg chg="add mod">
          <ac:chgData name="Jeremy Likness" userId="e0964351db1cb296" providerId="LiveId" clId="{314137D6-EF06-4BCD-8E5A-ECBD1151AD1E}" dt="2019-03-12T18:56:08.304" v="301" actId="20577"/>
          <ac:spMkLst>
            <pc:docMk/>
            <pc:sldMk cId="2890881430" sldId="1926"/>
            <ac:spMk id="3" creationId="{183D2840-BDB3-4F17-A61B-DA9624AB9C37}"/>
          </ac:spMkLst>
        </pc:spChg>
        <pc:spChg chg="add mod">
          <ac:chgData name="Jeremy Likness" userId="e0964351db1cb296" providerId="LiveId" clId="{314137D6-EF06-4BCD-8E5A-ECBD1151AD1E}" dt="2019-03-25T23:51:10.955" v="1569" actId="20577"/>
          <ac:spMkLst>
            <pc:docMk/>
            <pc:sldMk cId="2890881430" sldId="1926"/>
            <ac:spMk id="4" creationId="{58AA6881-E83F-4F83-A266-46CA46501C8C}"/>
          </ac:spMkLst>
        </pc:spChg>
      </pc:sldChg>
      <pc:sldChg chg="addSp delSp modSp add modAnim">
        <pc:chgData name="Jeremy Likness" userId="e0964351db1cb296" providerId="LiveId" clId="{314137D6-EF06-4BCD-8E5A-ECBD1151AD1E}" dt="2019-03-12T19:10:55.506" v="566" actId="1076"/>
        <pc:sldMkLst>
          <pc:docMk/>
          <pc:sldMk cId="606656726" sldId="1927"/>
        </pc:sldMkLst>
        <pc:spChg chg="add mod">
          <ac:chgData name="Jeremy Likness" userId="e0964351db1cb296" providerId="LiveId" clId="{314137D6-EF06-4BCD-8E5A-ECBD1151AD1E}" dt="2019-03-12T18:59:24.349" v="441" actId="1038"/>
          <ac:spMkLst>
            <pc:docMk/>
            <pc:sldMk cId="606656726" sldId="1927"/>
            <ac:spMk id="2" creationId="{9CADB3FB-A31E-4752-8E93-1593A6F56F89}"/>
          </ac:spMkLst>
        </pc:spChg>
        <pc:spChg chg="mod">
          <ac:chgData name="Jeremy Likness" userId="e0964351db1cb296" providerId="LiveId" clId="{314137D6-EF06-4BCD-8E5A-ECBD1151AD1E}" dt="2019-03-12T18:56:41.485" v="307" actId="20577"/>
          <ac:spMkLst>
            <pc:docMk/>
            <pc:sldMk cId="606656726" sldId="1927"/>
            <ac:spMk id="3" creationId="{183D2840-BDB3-4F17-A61B-DA9624AB9C37}"/>
          </ac:spMkLst>
        </pc:spChg>
        <pc:spChg chg="del">
          <ac:chgData name="Jeremy Likness" userId="e0964351db1cb296" providerId="LiveId" clId="{314137D6-EF06-4BCD-8E5A-ECBD1151AD1E}" dt="2019-03-12T18:56:38.065" v="304" actId="478"/>
          <ac:spMkLst>
            <pc:docMk/>
            <pc:sldMk cId="606656726" sldId="1927"/>
            <ac:spMk id="4" creationId="{58AA6881-E83F-4F83-A266-46CA46501C8C}"/>
          </ac:spMkLst>
        </pc:spChg>
        <pc:spChg chg="add mod">
          <ac:chgData name="Jeremy Likness" userId="e0964351db1cb296" providerId="LiveId" clId="{314137D6-EF06-4BCD-8E5A-ECBD1151AD1E}" dt="2019-03-12T18:59:18.588" v="409" actId="1038"/>
          <ac:spMkLst>
            <pc:docMk/>
            <pc:sldMk cId="606656726" sldId="1927"/>
            <ac:spMk id="5" creationId="{DA33881B-6C10-4E6C-9E1E-6C9D2E12030D}"/>
          </ac:spMkLst>
        </pc:spChg>
        <pc:spChg chg="add mod">
          <ac:chgData name="Jeremy Likness" userId="e0964351db1cb296" providerId="LiveId" clId="{314137D6-EF06-4BCD-8E5A-ECBD1151AD1E}" dt="2019-03-12T19:05:31.678" v="557" actId="11529"/>
          <ac:spMkLst>
            <pc:docMk/>
            <pc:sldMk cId="606656726" sldId="1927"/>
            <ac:spMk id="6" creationId="{D3361E91-172F-456F-92C2-D00A1B8F21E1}"/>
          </ac:spMkLst>
        </pc:spChg>
        <pc:spChg chg="add mod">
          <ac:chgData name="Jeremy Likness" userId="e0964351db1cb296" providerId="LiveId" clId="{314137D6-EF06-4BCD-8E5A-ECBD1151AD1E}" dt="2019-03-12T19:06:25.139" v="561" actId="14100"/>
          <ac:spMkLst>
            <pc:docMk/>
            <pc:sldMk cId="606656726" sldId="1927"/>
            <ac:spMk id="7" creationId="{40B46751-5AC6-4475-8B10-9454EA2DC1B4}"/>
          </ac:spMkLst>
        </pc:spChg>
        <pc:spChg chg="add mod">
          <ac:chgData name="Jeremy Likness" userId="e0964351db1cb296" providerId="LiveId" clId="{314137D6-EF06-4BCD-8E5A-ECBD1151AD1E}" dt="2019-03-12T19:06:39.445" v="564" actId="14100"/>
          <ac:spMkLst>
            <pc:docMk/>
            <pc:sldMk cId="606656726" sldId="1927"/>
            <ac:spMk id="8" creationId="{768DA817-535B-4024-88EE-1ECBBB42706C}"/>
          </ac:spMkLst>
        </pc:spChg>
        <pc:spChg chg="add mod">
          <ac:chgData name="Jeremy Likness" userId="e0964351db1cb296" providerId="LiveId" clId="{314137D6-EF06-4BCD-8E5A-ECBD1151AD1E}" dt="2019-03-12T19:10:55.506" v="566" actId="1076"/>
          <ac:spMkLst>
            <pc:docMk/>
            <pc:sldMk cId="606656726" sldId="1927"/>
            <ac:spMk id="9" creationId="{A6BC6C6B-CAE8-4395-A88F-D1B2C13200C0}"/>
          </ac:spMkLst>
        </pc:spChg>
      </pc:sldChg>
      <pc:sldChg chg="addSp modSp add mod">
        <pc:chgData name="Jeremy Likness" userId="e0964351db1cb296" providerId="LiveId" clId="{314137D6-EF06-4BCD-8E5A-ECBD1151AD1E}" dt="2019-03-12T19:02:20.440" v="510" actId="20577"/>
        <pc:sldMkLst>
          <pc:docMk/>
          <pc:sldMk cId="1843918358" sldId="1928"/>
        </pc:sldMkLst>
        <pc:spChg chg="mod">
          <ac:chgData name="Jeremy Likness" userId="e0964351db1cb296" providerId="LiveId" clId="{314137D6-EF06-4BCD-8E5A-ECBD1151AD1E}" dt="2019-03-12T18:59:46.706" v="473" actId="20577"/>
          <ac:spMkLst>
            <pc:docMk/>
            <pc:sldMk cId="1843918358" sldId="1928"/>
            <ac:spMk id="2" creationId="{BF4E437A-6BE4-41BC-AB82-AEEB198367EC}"/>
          </ac:spMkLst>
        </pc:spChg>
        <pc:graphicFrameChg chg="add mod">
          <ac:chgData name="Jeremy Likness" userId="e0964351db1cb296" providerId="LiveId" clId="{314137D6-EF06-4BCD-8E5A-ECBD1151AD1E}" dt="2019-03-12T19:02:20.440" v="510" actId="20577"/>
          <ac:graphicFrameMkLst>
            <pc:docMk/>
            <pc:sldMk cId="1843918358" sldId="1928"/>
            <ac:graphicFrameMk id="5" creationId="{2AA2FD29-62F0-46E0-8807-4B1E9B6A8357}"/>
          </ac:graphicFrameMkLst>
        </pc:graphicFrameChg>
      </pc:sldChg>
      <pc:sldChg chg="addSp modSp add">
        <pc:chgData name="Jeremy Likness" userId="e0964351db1cb296" providerId="LiveId" clId="{314137D6-EF06-4BCD-8E5A-ECBD1151AD1E}" dt="2019-03-12T19:12:48.709" v="589" actId="12788"/>
        <pc:sldMkLst>
          <pc:docMk/>
          <pc:sldMk cId="3070029947" sldId="1929"/>
        </pc:sldMkLst>
        <pc:spChg chg="mod">
          <ac:chgData name="Jeremy Likness" userId="e0964351db1cb296" providerId="LiveId" clId="{314137D6-EF06-4BCD-8E5A-ECBD1151AD1E}" dt="2019-03-12T19:11:49.593" v="585" actId="5793"/>
          <ac:spMkLst>
            <pc:docMk/>
            <pc:sldMk cId="3070029947" sldId="1929"/>
            <ac:spMk id="2" creationId="{F4480872-1795-428F-BF26-ABECBE7CE2A4}"/>
          </ac:spMkLst>
        </pc:spChg>
        <pc:picChg chg="add mod">
          <ac:chgData name="Jeremy Likness" userId="e0964351db1cb296" providerId="LiveId" clId="{314137D6-EF06-4BCD-8E5A-ECBD1151AD1E}" dt="2019-03-12T19:12:48.709" v="589" actId="12788"/>
          <ac:picMkLst>
            <pc:docMk/>
            <pc:sldMk cId="3070029947" sldId="1929"/>
            <ac:picMk id="3" creationId="{B4E82AF5-32FE-477B-A60B-D2A199982DA4}"/>
          </ac:picMkLst>
        </pc:picChg>
      </pc:sldChg>
      <pc:sldChg chg="addSp modSp add">
        <pc:chgData name="Jeremy Likness" userId="e0964351db1cb296" providerId="LiveId" clId="{314137D6-EF06-4BCD-8E5A-ECBD1151AD1E}" dt="2019-03-12T19:18:53.255" v="733" actId="1076"/>
        <pc:sldMkLst>
          <pc:docMk/>
          <pc:sldMk cId="2446907287" sldId="1930"/>
        </pc:sldMkLst>
        <pc:spChg chg="mod">
          <ac:chgData name="Jeremy Likness" userId="e0964351db1cb296" providerId="LiveId" clId="{314137D6-EF06-4BCD-8E5A-ECBD1151AD1E}" dt="2019-03-12T19:16:37.273" v="710" actId="20577"/>
          <ac:spMkLst>
            <pc:docMk/>
            <pc:sldMk cId="2446907287" sldId="1930"/>
            <ac:spMk id="2" creationId="{1CA0FF75-E483-4167-BE07-EF4A89041576}"/>
          </ac:spMkLst>
        </pc:spChg>
        <pc:spChg chg="add mod">
          <ac:chgData name="Jeremy Likness" userId="e0964351db1cb296" providerId="LiveId" clId="{314137D6-EF06-4BCD-8E5A-ECBD1151AD1E}" dt="2019-03-12T19:18:39.202" v="730" actId="21"/>
          <ac:spMkLst>
            <pc:docMk/>
            <pc:sldMk cId="2446907287" sldId="1930"/>
            <ac:spMk id="3" creationId="{AE43CED6-7F87-416B-B21E-91727DCBBD9B}"/>
          </ac:spMkLst>
        </pc:spChg>
        <pc:spChg chg="add mod">
          <ac:chgData name="Jeremy Likness" userId="e0964351db1cb296" providerId="LiveId" clId="{314137D6-EF06-4BCD-8E5A-ECBD1151AD1E}" dt="2019-03-12T19:18:53.255" v="733" actId="1076"/>
          <ac:spMkLst>
            <pc:docMk/>
            <pc:sldMk cId="2446907287" sldId="1930"/>
            <ac:spMk id="4" creationId="{A07AF8CD-002A-4ADD-928E-0D889782D3C8}"/>
          </ac:spMkLst>
        </pc:spChg>
      </pc:sldChg>
      <pc:sldChg chg="add del ord">
        <pc:chgData name="Jeremy Likness" userId="e0964351db1cb296" providerId="LiveId" clId="{314137D6-EF06-4BCD-8E5A-ECBD1151AD1E}" dt="2019-03-12T19:22:13.178" v="852" actId="2696"/>
        <pc:sldMkLst>
          <pc:docMk/>
          <pc:sldMk cId="109701721" sldId="1931"/>
        </pc:sldMkLst>
      </pc:sldChg>
      <pc:sldChg chg="addSp delSp modSp add modTransition">
        <pc:chgData name="Jeremy Likness" userId="e0964351db1cb296" providerId="LiveId" clId="{314137D6-EF06-4BCD-8E5A-ECBD1151AD1E}" dt="2019-03-12T19:22:04.605" v="850" actId="20577"/>
        <pc:sldMkLst>
          <pc:docMk/>
          <pc:sldMk cId="348612798" sldId="1932"/>
        </pc:sldMkLst>
        <pc:spChg chg="del">
          <ac:chgData name="Jeremy Likness" userId="e0964351db1cb296" providerId="LiveId" clId="{314137D6-EF06-4BCD-8E5A-ECBD1151AD1E}" dt="2019-03-12T19:20:55.161" v="737"/>
          <ac:spMkLst>
            <pc:docMk/>
            <pc:sldMk cId="348612798" sldId="1932"/>
            <ac:spMk id="2" creationId="{05BB65A5-CB0D-497E-95F8-1EE854F616DB}"/>
          </ac:spMkLst>
        </pc:spChg>
        <pc:spChg chg="add mod">
          <ac:chgData name="Jeremy Likness" userId="e0964351db1cb296" providerId="LiveId" clId="{314137D6-EF06-4BCD-8E5A-ECBD1151AD1E}" dt="2019-03-12T19:22:04.605" v="850" actId="20577"/>
          <ac:spMkLst>
            <pc:docMk/>
            <pc:sldMk cId="348612798" sldId="1932"/>
            <ac:spMk id="3" creationId="{72D9E0E0-3879-43C4-9580-5016F05FCFC4}"/>
          </ac:spMkLst>
        </pc:spChg>
      </pc:sldChg>
      <pc:sldChg chg="addSp delSp modSp add modTransition">
        <pc:chgData name="Jeremy Likness" userId="e0964351db1cb296" providerId="LiveId" clId="{314137D6-EF06-4BCD-8E5A-ECBD1151AD1E}" dt="2019-03-12T19:21:53.695" v="842" actId="20577"/>
        <pc:sldMkLst>
          <pc:docMk/>
          <pc:sldMk cId="494296299" sldId="1933"/>
        </pc:sldMkLst>
        <pc:spChg chg="del">
          <ac:chgData name="Jeremy Likness" userId="e0964351db1cb296" providerId="LiveId" clId="{314137D6-EF06-4BCD-8E5A-ECBD1151AD1E}" dt="2019-03-12T19:21:35.957" v="805"/>
          <ac:spMkLst>
            <pc:docMk/>
            <pc:sldMk cId="494296299" sldId="1933"/>
            <ac:spMk id="2" creationId="{793B7A44-5EC9-4526-A1E7-1B9409F8C688}"/>
          </ac:spMkLst>
        </pc:spChg>
        <pc:spChg chg="add mod">
          <ac:chgData name="Jeremy Likness" userId="e0964351db1cb296" providerId="LiveId" clId="{314137D6-EF06-4BCD-8E5A-ECBD1151AD1E}" dt="2019-03-12T19:21:53.695" v="842" actId="20577"/>
          <ac:spMkLst>
            <pc:docMk/>
            <pc:sldMk cId="494296299" sldId="1933"/>
            <ac:spMk id="3" creationId="{EC90DBE8-E03B-475B-ADA0-45463D2297C8}"/>
          </ac:spMkLst>
        </pc:spChg>
      </pc:sldChg>
      <pc:sldChg chg="addSp delSp modSp add del modTransition">
        <pc:chgData name="Jeremy Likness" userId="e0964351db1cb296" providerId="LiveId" clId="{314137D6-EF06-4BCD-8E5A-ECBD1151AD1E}" dt="2019-04-05T20:53:54.452" v="1933" actId="2696"/>
        <pc:sldMkLst>
          <pc:docMk/>
          <pc:sldMk cId="1439254140" sldId="1934"/>
        </pc:sldMkLst>
        <pc:spChg chg="del">
          <ac:chgData name="Jeremy Likness" userId="e0964351db1cb296" providerId="LiveId" clId="{314137D6-EF06-4BCD-8E5A-ECBD1151AD1E}" dt="2019-03-12T19:22:29.048" v="854"/>
          <ac:spMkLst>
            <pc:docMk/>
            <pc:sldMk cId="1439254140" sldId="1934"/>
            <ac:spMk id="2" creationId="{2C0F3200-8619-4D37-9042-3BBBDE9715E0}"/>
          </ac:spMkLst>
        </pc:spChg>
        <pc:spChg chg="add del mod">
          <ac:chgData name="Jeremy Likness" userId="e0964351db1cb296" providerId="LiveId" clId="{314137D6-EF06-4BCD-8E5A-ECBD1151AD1E}" dt="2019-03-12T19:22:35.876" v="855"/>
          <ac:spMkLst>
            <pc:docMk/>
            <pc:sldMk cId="1439254140" sldId="1934"/>
            <ac:spMk id="3" creationId="{0197B7FE-700B-4254-9AF6-5025631BCBE4}"/>
          </ac:spMkLst>
        </pc:spChg>
        <pc:spChg chg="add del mod">
          <ac:chgData name="Jeremy Likness" userId="e0964351db1cb296" providerId="LiveId" clId="{314137D6-EF06-4BCD-8E5A-ECBD1151AD1E}" dt="2019-03-12T19:22:35.876" v="855"/>
          <ac:spMkLst>
            <pc:docMk/>
            <pc:sldMk cId="1439254140" sldId="1934"/>
            <ac:spMk id="4" creationId="{58E8FEBC-B50B-4FED-9576-963CA80F3E7D}"/>
          </ac:spMkLst>
        </pc:spChg>
        <pc:spChg chg="add mod">
          <ac:chgData name="Jeremy Likness" userId="e0964351db1cb296" providerId="LiveId" clId="{314137D6-EF06-4BCD-8E5A-ECBD1151AD1E}" dt="2019-03-12T19:22:55.702" v="885" actId="20577"/>
          <ac:spMkLst>
            <pc:docMk/>
            <pc:sldMk cId="1439254140" sldId="1934"/>
            <ac:spMk id="5" creationId="{C2EBFE24-31ED-43F9-B1C5-245452B163FC}"/>
          </ac:spMkLst>
        </pc:spChg>
        <pc:picChg chg="add mod">
          <ac:chgData name="Jeremy Likness" userId="e0964351db1cb296" providerId="LiveId" clId="{314137D6-EF06-4BCD-8E5A-ECBD1151AD1E}" dt="2019-03-12T19:23:45.786" v="890" actId="12789"/>
          <ac:picMkLst>
            <pc:docMk/>
            <pc:sldMk cId="1439254140" sldId="1934"/>
            <ac:picMk id="6" creationId="{3C259D22-FADC-4B1D-AB59-4A3442FF016E}"/>
          </ac:picMkLst>
        </pc:picChg>
      </pc:sldChg>
      <pc:sldChg chg="addSp modSp add modAnim">
        <pc:chgData name="Jeremy Likness" userId="e0964351db1cb296" providerId="LiveId" clId="{314137D6-EF06-4BCD-8E5A-ECBD1151AD1E}" dt="2019-04-05T20:54:25.654" v="1990" actId="20577"/>
        <pc:sldMkLst>
          <pc:docMk/>
          <pc:sldMk cId="1871133179" sldId="1935"/>
        </pc:sldMkLst>
        <pc:spChg chg="mod">
          <ac:chgData name="Jeremy Likness" userId="e0964351db1cb296" providerId="LiveId" clId="{314137D6-EF06-4BCD-8E5A-ECBD1151AD1E}" dt="2019-04-05T20:54:16.679" v="1984" actId="5793"/>
          <ac:spMkLst>
            <pc:docMk/>
            <pc:sldMk cId="1871133179" sldId="1935"/>
            <ac:spMk id="2" creationId="{FAF47985-A6F2-41BE-893A-CB44520679ED}"/>
          </ac:spMkLst>
        </pc:spChg>
        <pc:spChg chg="add mod">
          <ac:chgData name="Jeremy Likness" userId="e0964351db1cb296" providerId="LiveId" clId="{314137D6-EF06-4BCD-8E5A-ECBD1151AD1E}" dt="2019-04-05T20:54:25.654" v="1990" actId="20577"/>
          <ac:spMkLst>
            <pc:docMk/>
            <pc:sldMk cId="1871133179" sldId="1935"/>
            <ac:spMk id="3" creationId="{DF3D8171-9DFB-443E-8694-D5FBD3B75760}"/>
          </ac:spMkLst>
        </pc:spChg>
        <pc:picChg chg="add mod">
          <ac:chgData name="Jeremy Likness" userId="e0964351db1cb296" providerId="LiveId" clId="{314137D6-EF06-4BCD-8E5A-ECBD1151AD1E}" dt="2019-04-05T20:54:13.681" v="1980" actId="1038"/>
          <ac:picMkLst>
            <pc:docMk/>
            <pc:sldMk cId="1871133179" sldId="1935"/>
            <ac:picMk id="4" creationId="{FCF8D2A7-78D8-44DD-A475-845B2E95BC9A}"/>
          </ac:picMkLst>
        </pc:picChg>
      </pc:sldChg>
      <pc:sldChg chg="modSp add modTransition">
        <pc:chgData name="Jeremy Likness" userId="e0964351db1cb296" providerId="LiveId" clId="{314137D6-EF06-4BCD-8E5A-ECBD1151AD1E}" dt="2019-03-28T22:40:47.877" v="1674"/>
        <pc:sldMkLst>
          <pc:docMk/>
          <pc:sldMk cId="3972070467" sldId="1936"/>
        </pc:sldMkLst>
        <pc:spChg chg="mod">
          <ac:chgData name="Jeremy Likness" userId="e0964351db1cb296" providerId="LiveId" clId="{314137D6-EF06-4BCD-8E5A-ECBD1151AD1E}" dt="2019-03-25T23:35:12.356" v="1421" actId="20577"/>
          <ac:spMkLst>
            <pc:docMk/>
            <pc:sldMk cId="3972070467" sldId="1936"/>
            <ac:spMk id="2" creationId="{42B0B61E-D9D2-4271-9580-81C0B6F7A4AB}"/>
          </ac:spMkLst>
        </pc:spChg>
      </pc:sldChg>
      <pc:sldChg chg="modSp add ord">
        <pc:chgData name="Jeremy Likness" userId="e0964351db1cb296" providerId="LiveId" clId="{314137D6-EF06-4BCD-8E5A-ECBD1151AD1E}" dt="2019-03-26T18:34:38.346" v="1672" actId="20577"/>
        <pc:sldMkLst>
          <pc:docMk/>
          <pc:sldMk cId="4112215905" sldId="1937"/>
        </pc:sldMkLst>
        <pc:spChg chg="mod">
          <ac:chgData name="Jeremy Likness" userId="e0964351db1cb296" providerId="LiveId" clId="{314137D6-EF06-4BCD-8E5A-ECBD1151AD1E}" dt="2019-03-26T18:34:38.346" v="1672" actId="20577"/>
          <ac:spMkLst>
            <pc:docMk/>
            <pc:sldMk cId="4112215905" sldId="1937"/>
            <ac:spMk id="2" creationId="{A80FF5E3-48EE-4038-A0DE-21A3C348E35F}"/>
          </ac:spMkLst>
        </pc:spChg>
      </pc:sldChg>
      <pc:sldChg chg="modSp add">
        <pc:chgData name="Jeremy Likness" userId="e0964351db1cb296" providerId="LiveId" clId="{314137D6-EF06-4BCD-8E5A-ECBD1151AD1E}" dt="2019-03-25T23:36:01.275" v="1513" actId="20577"/>
        <pc:sldMkLst>
          <pc:docMk/>
          <pc:sldMk cId="2444140663" sldId="1938"/>
        </pc:sldMkLst>
        <pc:spChg chg="mod">
          <ac:chgData name="Jeremy Likness" userId="e0964351db1cb296" providerId="LiveId" clId="{314137D6-EF06-4BCD-8E5A-ECBD1151AD1E}" dt="2019-03-25T23:36:01.275" v="1513" actId="20577"/>
          <ac:spMkLst>
            <pc:docMk/>
            <pc:sldMk cId="2444140663" sldId="1938"/>
            <ac:spMk id="2" creationId="{8B1B9D5E-B4AB-4D9D-A608-A5CC333D8ABB}"/>
          </ac:spMkLst>
        </pc:spChg>
      </pc:sldChg>
      <pc:sldChg chg="modSp add">
        <pc:chgData name="Jeremy Likness" userId="e0964351db1cb296" providerId="LiveId" clId="{314137D6-EF06-4BCD-8E5A-ECBD1151AD1E}" dt="2019-03-25T23:36:15.046" v="1536" actId="20577"/>
        <pc:sldMkLst>
          <pc:docMk/>
          <pc:sldMk cId="3516955454" sldId="1939"/>
        </pc:sldMkLst>
        <pc:spChg chg="mod">
          <ac:chgData name="Jeremy Likness" userId="e0964351db1cb296" providerId="LiveId" clId="{314137D6-EF06-4BCD-8E5A-ECBD1151AD1E}" dt="2019-03-25T23:36:15.046" v="1536" actId="20577"/>
          <ac:spMkLst>
            <pc:docMk/>
            <pc:sldMk cId="3516955454" sldId="1939"/>
            <ac:spMk id="2" creationId="{CD19E39A-A825-4356-B0D8-B80998510F86}"/>
          </ac:spMkLst>
        </pc:spChg>
      </pc:sldChg>
      <pc:sldChg chg="modSp add">
        <pc:chgData name="Jeremy Likness" userId="e0964351db1cb296" providerId="LiveId" clId="{314137D6-EF06-4BCD-8E5A-ECBD1151AD1E}" dt="2019-03-25T23:36:24.195" v="1546" actId="20577"/>
        <pc:sldMkLst>
          <pc:docMk/>
          <pc:sldMk cId="2291313390" sldId="1940"/>
        </pc:sldMkLst>
        <pc:spChg chg="mod">
          <ac:chgData name="Jeremy Likness" userId="e0964351db1cb296" providerId="LiveId" clId="{314137D6-EF06-4BCD-8E5A-ECBD1151AD1E}" dt="2019-03-25T23:36:24.195" v="1546" actId="20577"/>
          <ac:spMkLst>
            <pc:docMk/>
            <pc:sldMk cId="2291313390" sldId="1940"/>
            <ac:spMk id="2" creationId="{23C73FC2-51C9-470B-86D3-AC12E020741A}"/>
          </ac:spMkLst>
        </pc:spChg>
      </pc:sldChg>
      <pc:sldChg chg="modSp add del">
        <pc:chgData name="Jeremy Likness" userId="e0964351db1cb296" providerId="LiveId" clId="{314137D6-EF06-4BCD-8E5A-ECBD1151AD1E}" dt="2019-03-26T18:35:42.972" v="1673" actId="2696"/>
        <pc:sldMkLst>
          <pc:docMk/>
          <pc:sldMk cId="3386380959" sldId="1941"/>
        </pc:sldMkLst>
        <pc:spChg chg="mod">
          <ac:chgData name="Jeremy Likness" userId="e0964351db1cb296" providerId="LiveId" clId="{314137D6-EF06-4BCD-8E5A-ECBD1151AD1E}" dt="2019-03-25T23:37:06.768" v="1566" actId="20577"/>
          <ac:spMkLst>
            <pc:docMk/>
            <pc:sldMk cId="3386380959" sldId="1941"/>
            <ac:spMk id="2" creationId="{04FFCF2B-8E60-4B17-A9FF-640090B9DFF2}"/>
          </ac:spMkLst>
        </pc:spChg>
      </pc:sldChg>
      <pc:sldChg chg="addSp delSp modSp add modTransition">
        <pc:chgData name="Jeremy Likness" userId="e0964351db1cb296" providerId="LiveId" clId="{314137D6-EF06-4BCD-8E5A-ECBD1151AD1E}" dt="2019-04-10T21:50:59.984" v="2100" actId="962"/>
        <pc:sldMkLst>
          <pc:docMk/>
          <pc:sldMk cId="3825948324" sldId="1941"/>
        </pc:sldMkLst>
        <pc:spChg chg="del">
          <ac:chgData name="Jeremy Likness" userId="e0964351db1cb296" providerId="LiveId" clId="{314137D6-EF06-4BCD-8E5A-ECBD1151AD1E}" dt="2019-04-10T21:50:39.194" v="2097"/>
          <ac:spMkLst>
            <pc:docMk/>
            <pc:sldMk cId="3825948324" sldId="1941"/>
            <ac:spMk id="2" creationId="{F70213BC-B051-4998-B694-FBCB8B73B6A2}"/>
          </ac:spMkLst>
        </pc:spChg>
        <pc:spChg chg="del">
          <ac:chgData name="Jeremy Likness" userId="e0964351db1cb296" providerId="LiveId" clId="{314137D6-EF06-4BCD-8E5A-ECBD1151AD1E}" dt="2019-04-10T21:50:39.194" v="2097"/>
          <ac:spMkLst>
            <pc:docMk/>
            <pc:sldMk cId="3825948324" sldId="1941"/>
            <ac:spMk id="3" creationId="{999BD93F-AA87-4243-A091-28BB9A4A87F0}"/>
          </ac:spMkLst>
        </pc:spChg>
        <pc:picChg chg="add mod">
          <ac:chgData name="Jeremy Likness" userId="e0964351db1cb296" providerId="LiveId" clId="{314137D6-EF06-4BCD-8E5A-ECBD1151AD1E}" dt="2019-04-10T21:50:59.984" v="2100" actId="962"/>
          <ac:picMkLst>
            <pc:docMk/>
            <pc:sldMk cId="3825948324" sldId="1941"/>
            <ac:picMk id="5" creationId="{233B6E07-2858-486A-8F6B-CABDA7143D94}"/>
          </ac:picMkLst>
        </pc:picChg>
      </pc:sldChg>
      <pc:sldChg chg="addSp delSp modSp add del modTransition">
        <pc:chgData name="Jeremy Likness" userId="e0964351db1cb296" providerId="LiveId" clId="{314137D6-EF06-4BCD-8E5A-ECBD1151AD1E}" dt="2019-04-05T20:55:15.931" v="1991" actId="2696"/>
        <pc:sldMkLst>
          <pc:docMk/>
          <pc:sldMk cId="1940754369" sldId="1942"/>
        </pc:sldMkLst>
        <pc:spChg chg="del mod">
          <ac:chgData name="Jeremy Likness" userId="e0964351db1cb296" providerId="LiveId" clId="{314137D6-EF06-4BCD-8E5A-ECBD1151AD1E}" dt="2019-03-26T00:01:58.666" v="1583"/>
          <ac:spMkLst>
            <pc:docMk/>
            <pc:sldMk cId="1940754369" sldId="1942"/>
            <ac:spMk id="2" creationId="{77FC19B0-2AE5-42B0-AFD4-B26E7988BE6A}"/>
          </ac:spMkLst>
        </pc:spChg>
        <pc:spChg chg="del">
          <ac:chgData name="Jeremy Likness" userId="e0964351db1cb296" providerId="LiveId" clId="{314137D6-EF06-4BCD-8E5A-ECBD1151AD1E}" dt="2019-03-26T00:01:58.666" v="1583"/>
          <ac:spMkLst>
            <pc:docMk/>
            <pc:sldMk cId="1940754369" sldId="1942"/>
            <ac:spMk id="3" creationId="{31A46DF9-D541-441D-A52F-6E7666F4173F}"/>
          </ac:spMkLst>
        </pc:spChg>
        <pc:spChg chg="del mod">
          <ac:chgData name="Jeremy Likness" userId="e0964351db1cb296" providerId="LiveId" clId="{314137D6-EF06-4BCD-8E5A-ECBD1151AD1E}" dt="2019-03-26T00:02:45.361" v="1622"/>
          <ac:spMkLst>
            <pc:docMk/>
            <pc:sldMk cId="1940754369" sldId="1942"/>
            <ac:spMk id="4" creationId="{E8F2D835-9825-4A66-9393-1C5891566CC0}"/>
          </ac:spMkLst>
        </pc:spChg>
        <pc:spChg chg="add mod">
          <ac:chgData name="Jeremy Likness" userId="e0964351db1cb296" providerId="LiveId" clId="{314137D6-EF06-4BCD-8E5A-ECBD1151AD1E}" dt="2019-03-26T00:02:23.069" v="1619" actId="20577"/>
          <ac:spMkLst>
            <pc:docMk/>
            <pc:sldMk cId="1940754369" sldId="1942"/>
            <ac:spMk id="5" creationId="{A0ECEFD2-DB22-4FEE-BD5B-2FBB290B4EC6}"/>
          </ac:spMkLst>
        </pc:spChg>
        <pc:spChg chg="add mod">
          <ac:chgData name="Jeremy Likness" userId="e0964351db1cb296" providerId="LiveId" clId="{314137D6-EF06-4BCD-8E5A-ECBD1151AD1E}" dt="2019-03-26T00:02:57.179" v="1649" actId="20577"/>
          <ac:spMkLst>
            <pc:docMk/>
            <pc:sldMk cId="1940754369" sldId="1942"/>
            <ac:spMk id="7" creationId="{0A42F958-6757-4DF7-842B-CFF6817C870A}"/>
          </ac:spMkLst>
        </pc:spChg>
        <pc:graphicFrameChg chg="add del mod">
          <ac:chgData name="Jeremy Likness" userId="e0964351db1cb296" providerId="LiveId" clId="{314137D6-EF06-4BCD-8E5A-ECBD1151AD1E}" dt="2019-03-26T00:02:40.795" v="1621" actId="478"/>
          <ac:graphicFrameMkLst>
            <pc:docMk/>
            <pc:sldMk cId="1940754369" sldId="1942"/>
            <ac:graphicFrameMk id="6" creationId="{CC37FBC6-F2D4-4D25-96B1-A2EA8E1B84E8}"/>
          </ac:graphicFrameMkLst>
        </pc:graphicFrameChg>
      </pc:sldChg>
    </pc:docChg>
  </pc:docChgLst>
  <pc:docChgLst>
    <pc:chgData name="Jeremy Likness" userId="e0964351db1cb296" providerId="LiveId" clId="{AE3099A6-387D-4714-84CB-FF7205A16B1B}"/>
    <pc:docChg chg="modSld">
      <pc:chgData name="Jeremy Likness" userId="e0964351db1cb296" providerId="LiveId" clId="{AE3099A6-387D-4714-84CB-FF7205A16B1B}" dt="2019-02-01T23:34:22.702" v="14"/>
      <pc:docMkLst>
        <pc:docMk/>
      </pc:docMkLst>
      <pc:sldChg chg="modSp">
        <pc:chgData name="Jeremy Likness" userId="e0964351db1cb296" providerId="LiveId" clId="{AE3099A6-387D-4714-84CB-FF7205A16B1B}" dt="2019-01-15T00:31:49.241" v="13" actId="20577"/>
        <pc:sldMkLst>
          <pc:docMk/>
          <pc:sldMk cId="477504486" sldId="257"/>
        </pc:sldMkLst>
        <pc:spChg chg="mod">
          <ac:chgData name="Jeremy Likness" userId="e0964351db1cb296" providerId="LiveId" clId="{AE3099A6-387D-4714-84CB-FF7205A16B1B}" dt="2019-01-15T00:31:49.241" v="13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modTransition">
        <pc:chgData name="Jeremy Likness" userId="e0964351db1cb296" providerId="LiveId" clId="{AE3099A6-387D-4714-84CB-FF7205A16B1B}" dt="2019-02-01T23:34:22.702" v="14"/>
        <pc:sldMkLst>
          <pc:docMk/>
          <pc:sldMk cId="2620668955" sldId="191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Time to Compute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JavaScript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Primes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E1-4F51-8540-425CE3BA20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asm.js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Primes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E1-4F51-8540-425CE3BA2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5763688"/>
        <c:axId val="1055758112"/>
      </c:barChart>
      <c:catAx>
        <c:axId val="1055763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5758112"/>
        <c:crosses val="autoZero"/>
        <c:auto val="1"/>
        <c:lblAlgn val="ctr"/>
        <c:lblOffset val="100"/>
        <c:noMultiLvlLbl val="0"/>
      </c:catAx>
      <c:valAx>
        <c:axId val="105575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5763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2ED288-9A43-466E-A24E-3C3233FDBAF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DA5B7705-2BE6-4093-BFA7-479E7B3FDE99}">
      <dgm:prSet phldrT="[Text]"/>
      <dgm:spPr/>
      <dgm:t>
        <a:bodyPr/>
        <a:lstStyle/>
        <a:p>
          <a:r>
            <a:rPr lang="en-US" dirty="0"/>
            <a:t>C/C++/Rust/Go/etc.</a:t>
          </a:r>
        </a:p>
      </dgm:t>
    </dgm:pt>
    <dgm:pt modelId="{65BB7C43-B8FD-4CEA-B824-BB088B8ECBA5}" type="parTrans" cxnId="{55A85932-270C-43FB-8C1C-13D011FB452F}">
      <dgm:prSet/>
      <dgm:spPr/>
      <dgm:t>
        <a:bodyPr/>
        <a:lstStyle/>
        <a:p>
          <a:endParaRPr lang="en-US"/>
        </a:p>
      </dgm:t>
    </dgm:pt>
    <dgm:pt modelId="{511A0776-00EE-413A-BDFD-D71B45DBC61F}" type="sibTrans" cxnId="{55A85932-270C-43FB-8C1C-13D011FB452F}">
      <dgm:prSet/>
      <dgm:spPr/>
      <dgm:t>
        <a:bodyPr/>
        <a:lstStyle/>
        <a:p>
          <a:endParaRPr lang="en-US"/>
        </a:p>
      </dgm:t>
    </dgm:pt>
    <dgm:pt modelId="{F7EFDA10-356D-400A-9250-434C2A77FDA5}" type="pres">
      <dgm:prSet presAssocID="{472ED288-9A43-466E-A24E-3C3233FDBAF1}" presName="Name0" presStyleCnt="0">
        <dgm:presLayoutVars>
          <dgm:dir/>
          <dgm:resizeHandles val="exact"/>
        </dgm:presLayoutVars>
      </dgm:prSet>
      <dgm:spPr/>
    </dgm:pt>
    <dgm:pt modelId="{6F0B7060-0AAA-4633-A9D1-57ABAC633B35}" type="pres">
      <dgm:prSet presAssocID="{DA5B7705-2BE6-4093-BFA7-479E7B3FDE99}" presName="node" presStyleLbl="node1" presStyleIdx="0" presStyleCnt="1">
        <dgm:presLayoutVars>
          <dgm:bulletEnabled val="1"/>
        </dgm:presLayoutVars>
      </dgm:prSet>
      <dgm:spPr/>
    </dgm:pt>
  </dgm:ptLst>
  <dgm:cxnLst>
    <dgm:cxn modelId="{55A85932-270C-43FB-8C1C-13D011FB452F}" srcId="{472ED288-9A43-466E-A24E-3C3233FDBAF1}" destId="{DA5B7705-2BE6-4093-BFA7-479E7B3FDE99}" srcOrd="0" destOrd="0" parTransId="{65BB7C43-B8FD-4CEA-B824-BB088B8ECBA5}" sibTransId="{511A0776-00EE-413A-BDFD-D71B45DBC61F}"/>
    <dgm:cxn modelId="{FF81DC58-AC50-47E7-9216-1D2F3A5E9D39}" type="presOf" srcId="{DA5B7705-2BE6-4093-BFA7-479E7B3FDE99}" destId="{6F0B7060-0AAA-4633-A9D1-57ABAC633B35}" srcOrd="0" destOrd="0" presId="urn:microsoft.com/office/officeart/2005/8/layout/process1"/>
    <dgm:cxn modelId="{6F1D98AF-E4FF-4F4A-A188-644536E8EEAB}" type="presOf" srcId="{472ED288-9A43-466E-A24E-3C3233FDBAF1}" destId="{F7EFDA10-356D-400A-9250-434C2A77FDA5}" srcOrd="0" destOrd="0" presId="urn:microsoft.com/office/officeart/2005/8/layout/process1"/>
    <dgm:cxn modelId="{81D2BED8-06CE-4E49-9722-DF873493C8CF}" type="presParOf" srcId="{F7EFDA10-356D-400A-9250-434C2A77FDA5}" destId="{6F0B7060-0AAA-4633-A9D1-57ABAC633B3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2ED288-9A43-466E-A24E-3C3233FDBAF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DA5B7705-2BE6-4093-BFA7-479E7B3FDE99}">
      <dgm:prSet phldrT="[Text]"/>
      <dgm:spPr/>
      <dgm:t>
        <a:bodyPr/>
        <a:lstStyle/>
        <a:p>
          <a:r>
            <a:rPr lang="en-US" dirty="0"/>
            <a:t>C/C++/Rust/Go/etc.</a:t>
          </a:r>
        </a:p>
      </dgm:t>
    </dgm:pt>
    <dgm:pt modelId="{65BB7C43-B8FD-4CEA-B824-BB088B8ECBA5}" type="parTrans" cxnId="{55A85932-270C-43FB-8C1C-13D011FB452F}">
      <dgm:prSet/>
      <dgm:spPr/>
      <dgm:t>
        <a:bodyPr/>
        <a:lstStyle/>
        <a:p>
          <a:endParaRPr lang="en-US"/>
        </a:p>
      </dgm:t>
    </dgm:pt>
    <dgm:pt modelId="{511A0776-00EE-413A-BDFD-D71B45DBC61F}" type="sibTrans" cxnId="{55A85932-270C-43FB-8C1C-13D011FB452F}">
      <dgm:prSet/>
      <dgm:spPr/>
      <dgm:t>
        <a:bodyPr/>
        <a:lstStyle/>
        <a:p>
          <a:endParaRPr lang="en-US"/>
        </a:p>
      </dgm:t>
    </dgm:pt>
    <dgm:pt modelId="{3A54DB51-F679-456E-AC77-E40CEDA505CF}">
      <dgm:prSet phldrT="[Text]"/>
      <dgm:spPr/>
      <dgm:t>
        <a:bodyPr/>
        <a:lstStyle/>
        <a:p>
          <a:r>
            <a:rPr lang="en-US" dirty="0"/>
            <a:t>Clang (or other)</a:t>
          </a:r>
        </a:p>
      </dgm:t>
    </dgm:pt>
    <dgm:pt modelId="{E974C0F7-AD80-4E2C-8FF5-1A20070D6FB2}" type="parTrans" cxnId="{A7CCBCB9-340A-4DCE-AEAF-0676EC62007F}">
      <dgm:prSet/>
      <dgm:spPr/>
      <dgm:t>
        <a:bodyPr/>
        <a:lstStyle/>
        <a:p>
          <a:endParaRPr lang="en-US"/>
        </a:p>
      </dgm:t>
    </dgm:pt>
    <dgm:pt modelId="{6DCB0BED-D6B2-45A5-9082-B0EBA4B0493F}" type="sibTrans" cxnId="{A7CCBCB9-340A-4DCE-AEAF-0676EC62007F}">
      <dgm:prSet/>
      <dgm:spPr/>
      <dgm:t>
        <a:bodyPr/>
        <a:lstStyle/>
        <a:p>
          <a:endParaRPr lang="en-US"/>
        </a:p>
      </dgm:t>
    </dgm:pt>
    <dgm:pt modelId="{F7EFDA10-356D-400A-9250-434C2A77FDA5}" type="pres">
      <dgm:prSet presAssocID="{472ED288-9A43-466E-A24E-3C3233FDBAF1}" presName="Name0" presStyleCnt="0">
        <dgm:presLayoutVars>
          <dgm:dir/>
          <dgm:resizeHandles val="exact"/>
        </dgm:presLayoutVars>
      </dgm:prSet>
      <dgm:spPr/>
    </dgm:pt>
    <dgm:pt modelId="{6F0B7060-0AAA-4633-A9D1-57ABAC633B35}" type="pres">
      <dgm:prSet presAssocID="{DA5B7705-2BE6-4093-BFA7-479E7B3FDE99}" presName="node" presStyleLbl="node1" presStyleIdx="0" presStyleCnt="2">
        <dgm:presLayoutVars>
          <dgm:bulletEnabled val="1"/>
        </dgm:presLayoutVars>
      </dgm:prSet>
      <dgm:spPr/>
    </dgm:pt>
    <dgm:pt modelId="{8CC6B30A-0E09-4BB4-B8E7-05778411F905}" type="pres">
      <dgm:prSet presAssocID="{511A0776-00EE-413A-BDFD-D71B45DBC61F}" presName="sibTrans" presStyleLbl="sibTrans2D1" presStyleIdx="0" presStyleCnt="1"/>
      <dgm:spPr/>
    </dgm:pt>
    <dgm:pt modelId="{8CBCBACF-CC14-4E5C-9A91-FD55311E9FBA}" type="pres">
      <dgm:prSet presAssocID="{511A0776-00EE-413A-BDFD-D71B45DBC61F}" presName="connectorText" presStyleLbl="sibTrans2D1" presStyleIdx="0" presStyleCnt="1"/>
      <dgm:spPr/>
    </dgm:pt>
    <dgm:pt modelId="{F27ABB86-38EC-4658-8F1C-6B88145A6EE2}" type="pres">
      <dgm:prSet presAssocID="{3A54DB51-F679-456E-AC77-E40CEDA505CF}" presName="node" presStyleLbl="node1" presStyleIdx="1" presStyleCnt="2">
        <dgm:presLayoutVars>
          <dgm:bulletEnabled val="1"/>
        </dgm:presLayoutVars>
      </dgm:prSet>
      <dgm:spPr/>
    </dgm:pt>
  </dgm:ptLst>
  <dgm:cxnLst>
    <dgm:cxn modelId="{4BF48206-8CCA-4030-A771-A78E61A72B3D}" type="presOf" srcId="{511A0776-00EE-413A-BDFD-D71B45DBC61F}" destId="{8CC6B30A-0E09-4BB4-B8E7-05778411F905}" srcOrd="0" destOrd="0" presId="urn:microsoft.com/office/officeart/2005/8/layout/process1"/>
    <dgm:cxn modelId="{C8402D21-3C12-4A81-8FD1-B73E7FBF191C}" type="presOf" srcId="{3A54DB51-F679-456E-AC77-E40CEDA505CF}" destId="{F27ABB86-38EC-4658-8F1C-6B88145A6EE2}" srcOrd="0" destOrd="0" presId="urn:microsoft.com/office/officeart/2005/8/layout/process1"/>
    <dgm:cxn modelId="{B57C4D2E-8C27-4B64-8CE2-D98F4C35A032}" type="presOf" srcId="{511A0776-00EE-413A-BDFD-D71B45DBC61F}" destId="{8CBCBACF-CC14-4E5C-9A91-FD55311E9FBA}" srcOrd="1" destOrd="0" presId="urn:microsoft.com/office/officeart/2005/8/layout/process1"/>
    <dgm:cxn modelId="{55A85932-270C-43FB-8C1C-13D011FB452F}" srcId="{472ED288-9A43-466E-A24E-3C3233FDBAF1}" destId="{DA5B7705-2BE6-4093-BFA7-479E7B3FDE99}" srcOrd="0" destOrd="0" parTransId="{65BB7C43-B8FD-4CEA-B824-BB088B8ECBA5}" sibTransId="{511A0776-00EE-413A-BDFD-D71B45DBC61F}"/>
    <dgm:cxn modelId="{FF81DC58-AC50-47E7-9216-1D2F3A5E9D39}" type="presOf" srcId="{DA5B7705-2BE6-4093-BFA7-479E7B3FDE99}" destId="{6F0B7060-0AAA-4633-A9D1-57ABAC633B35}" srcOrd="0" destOrd="0" presId="urn:microsoft.com/office/officeart/2005/8/layout/process1"/>
    <dgm:cxn modelId="{6F1D98AF-E4FF-4F4A-A188-644536E8EEAB}" type="presOf" srcId="{472ED288-9A43-466E-A24E-3C3233FDBAF1}" destId="{F7EFDA10-356D-400A-9250-434C2A77FDA5}" srcOrd="0" destOrd="0" presId="urn:microsoft.com/office/officeart/2005/8/layout/process1"/>
    <dgm:cxn modelId="{A7CCBCB9-340A-4DCE-AEAF-0676EC62007F}" srcId="{472ED288-9A43-466E-A24E-3C3233FDBAF1}" destId="{3A54DB51-F679-456E-AC77-E40CEDA505CF}" srcOrd="1" destOrd="0" parTransId="{E974C0F7-AD80-4E2C-8FF5-1A20070D6FB2}" sibTransId="{6DCB0BED-D6B2-45A5-9082-B0EBA4B0493F}"/>
    <dgm:cxn modelId="{81D2BED8-06CE-4E49-9722-DF873493C8CF}" type="presParOf" srcId="{F7EFDA10-356D-400A-9250-434C2A77FDA5}" destId="{6F0B7060-0AAA-4633-A9D1-57ABAC633B35}" srcOrd="0" destOrd="0" presId="urn:microsoft.com/office/officeart/2005/8/layout/process1"/>
    <dgm:cxn modelId="{48E992E4-ED05-47EB-BE4D-322EC04DAE9A}" type="presParOf" srcId="{F7EFDA10-356D-400A-9250-434C2A77FDA5}" destId="{8CC6B30A-0E09-4BB4-B8E7-05778411F905}" srcOrd="1" destOrd="0" presId="urn:microsoft.com/office/officeart/2005/8/layout/process1"/>
    <dgm:cxn modelId="{E0E6A366-19C5-41F2-B0B6-E0F7A458536C}" type="presParOf" srcId="{8CC6B30A-0E09-4BB4-B8E7-05778411F905}" destId="{8CBCBACF-CC14-4E5C-9A91-FD55311E9FBA}" srcOrd="0" destOrd="0" presId="urn:microsoft.com/office/officeart/2005/8/layout/process1"/>
    <dgm:cxn modelId="{4F806C58-1FFD-44F8-9664-EE244AFAAE90}" type="presParOf" srcId="{F7EFDA10-356D-400A-9250-434C2A77FDA5}" destId="{F27ABB86-38EC-4658-8F1C-6B88145A6EE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2ED288-9A43-466E-A24E-3C3233FDBAF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DA5B7705-2BE6-4093-BFA7-479E7B3FDE99}">
      <dgm:prSet phldrT="[Text]"/>
      <dgm:spPr/>
      <dgm:t>
        <a:bodyPr/>
        <a:lstStyle/>
        <a:p>
          <a:r>
            <a:rPr lang="en-US" dirty="0"/>
            <a:t>C/C++/Rust/Go/etc.</a:t>
          </a:r>
        </a:p>
      </dgm:t>
    </dgm:pt>
    <dgm:pt modelId="{65BB7C43-B8FD-4CEA-B824-BB088B8ECBA5}" type="parTrans" cxnId="{55A85932-270C-43FB-8C1C-13D011FB452F}">
      <dgm:prSet/>
      <dgm:spPr/>
      <dgm:t>
        <a:bodyPr/>
        <a:lstStyle/>
        <a:p>
          <a:endParaRPr lang="en-US"/>
        </a:p>
      </dgm:t>
    </dgm:pt>
    <dgm:pt modelId="{511A0776-00EE-413A-BDFD-D71B45DBC61F}" type="sibTrans" cxnId="{55A85932-270C-43FB-8C1C-13D011FB452F}">
      <dgm:prSet/>
      <dgm:spPr/>
      <dgm:t>
        <a:bodyPr/>
        <a:lstStyle/>
        <a:p>
          <a:endParaRPr lang="en-US"/>
        </a:p>
      </dgm:t>
    </dgm:pt>
    <dgm:pt modelId="{3A54DB51-F679-456E-AC77-E40CEDA505CF}">
      <dgm:prSet phldrT="[Text]"/>
      <dgm:spPr/>
      <dgm:t>
        <a:bodyPr/>
        <a:lstStyle/>
        <a:p>
          <a:r>
            <a:rPr lang="en-US" dirty="0"/>
            <a:t>Clang (or other)</a:t>
          </a:r>
        </a:p>
      </dgm:t>
    </dgm:pt>
    <dgm:pt modelId="{E974C0F7-AD80-4E2C-8FF5-1A20070D6FB2}" type="parTrans" cxnId="{A7CCBCB9-340A-4DCE-AEAF-0676EC62007F}">
      <dgm:prSet/>
      <dgm:spPr/>
      <dgm:t>
        <a:bodyPr/>
        <a:lstStyle/>
        <a:p>
          <a:endParaRPr lang="en-US"/>
        </a:p>
      </dgm:t>
    </dgm:pt>
    <dgm:pt modelId="{6DCB0BED-D6B2-45A5-9082-B0EBA4B0493F}" type="sibTrans" cxnId="{A7CCBCB9-340A-4DCE-AEAF-0676EC62007F}">
      <dgm:prSet/>
      <dgm:spPr/>
      <dgm:t>
        <a:bodyPr/>
        <a:lstStyle/>
        <a:p>
          <a:endParaRPr lang="en-US"/>
        </a:p>
      </dgm:t>
    </dgm:pt>
    <dgm:pt modelId="{969D381F-6E16-460E-BDC6-19D76ADD7DFE}">
      <dgm:prSet phldrT="[Text]"/>
      <dgm:spPr/>
      <dgm:t>
        <a:bodyPr/>
        <a:lstStyle/>
        <a:p>
          <a:r>
            <a:rPr lang="en-US" dirty="0"/>
            <a:t>LLVM Bytecode</a:t>
          </a:r>
        </a:p>
      </dgm:t>
    </dgm:pt>
    <dgm:pt modelId="{23A9B8CC-A989-4834-82FB-E9199EF29FDE}" type="parTrans" cxnId="{B4255DF5-AD37-4C1C-B8CF-8D4E7B4B664B}">
      <dgm:prSet/>
      <dgm:spPr/>
      <dgm:t>
        <a:bodyPr/>
        <a:lstStyle/>
        <a:p>
          <a:endParaRPr lang="en-US"/>
        </a:p>
      </dgm:t>
    </dgm:pt>
    <dgm:pt modelId="{1394A0B9-EA40-4439-B5B1-57D2AD020BC3}" type="sibTrans" cxnId="{B4255DF5-AD37-4C1C-B8CF-8D4E7B4B664B}">
      <dgm:prSet/>
      <dgm:spPr/>
      <dgm:t>
        <a:bodyPr/>
        <a:lstStyle/>
        <a:p>
          <a:endParaRPr lang="en-US"/>
        </a:p>
      </dgm:t>
    </dgm:pt>
    <dgm:pt modelId="{F7EFDA10-356D-400A-9250-434C2A77FDA5}" type="pres">
      <dgm:prSet presAssocID="{472ED288-9A43-466E-A24E-3C3233FDBAF1}" presName="Name0" presStyleCnt="0">
        <dgm:presLayoutVars>
          <dgm:dir/>
          <dgm:resizeHandles val="exact"/>
        </dgm:presLayoutVars>
      </dgm:prSet>
      <dgm:spPr/>
    </dgm:pt>
    <dgm:pt modelId="{6F0B7060-0AAA-4633-A9D1-57ABAC633B35}" type="pres">
      <dgm:prSet presAssocID="{DA5B7705-2BE6-4093-BFA7-479E7B3FDE99}" presName="node" presStyleLbl="node1" presStyleIdx="0" presStyleCnt="3">
        <dgm:presLayoutVars>
          <dgm:bulletEnabled val="1"/>
        </dgm:presLayoutVars>
      </dgm:prSet>
      <dgm:spPr/>
    </dgm:pt>
    <dgm:pt modelId="{8CC6B30A-0E09-4BB4-B8E7-05778411F905}" type="pres">
      <dgm:prSet presAssocID="{511A0776-00EE-413A-BDFD-D71B45DBC61F}" presName="sibTrans" presStyleLbl="sibTrans2D1" presStyleIdx="0" presStyleCnt="2"/>
      <dgm:spPr/>
    </dgm:pt>
    <dgm:pt modelId="{8CBCBACF-CC14-4E5C-9A91-FD55311E9FBA}" type="pres">
      <dgm:prSet presAssocID="{511A0776-00EE-413A-BDFD-D71B45DBC61F}" presName="connectorText" presStyleLbl="sibTrans2D1" presStyleIdx="0" presStyleCnt="2"/>
      <dgm:spPr/>
    </dgm:pt>
    <dgm:pt modelId="{F27ABB86-38EC-4658-8F1C-6B88145A6EE2}" type="pres">
      <dgm:prSet presAssocID="{3A54DB51-F679-456E-AC77-E40CEDA505CF}" presName="node" presStyleLbl="node1" presStyleIdx="1" presStyleCnt="3">
        <dgm:presLayoutVars>
          <dgm:bulletEnabled val="1"/>
        </dgm:presLayoutVars>
      </dgm:prSet>
      <dgm:spPr/>
    </dgm:pt>
    <dgm:pt modelId="{CBEC35CE-8AA4-44B4-8C38-962865F4CAA8}" type="pres">
      <dgm:prSet presAssocID="{6DCB0BED-D6B2-45A5-9082-B0EBA4B0493F}" presName="sibTrans" presStyleLbl="sibTrans2D1" presStyleIdx="1" presStyleCnt="2"/>
      <dgm:spPr/>
    </dgm:pt>
    <dgm:pt modelId="{DE89E55E-EA37-487E-822C-3E48D67B0DCF}" type="pres">
      <dgm:prSet presAssocID="{6DCB0BED-D6B2-45A5-9082-B0EBA4B0493F}" presName="connectorText" presStyleLbl="sibTrans2D1" presStyleIdx="1" presStyleCnt="2"/>
      <dgm:spPr/>
    </dgm:pt>
    <dgm:pt modelId="{4E0A0408-9611-487F-ADF9-001D65F1F222}" type="pres">
      <dgm:prSet presAssocID="{969D381F-6E16-460E-BDC6-19D76ADD7DFE}" presName="node" presStyleLbl="node1" presStyleIdx="2" presStyleCnt="3">
        <dgm:presLayoutVars>
          <dgm:bulletEnabled val="1"/>
        </dgm:presLayoutVars>
      </dgm:prSet>
      <dgm:spPr/>
    </dgm:pt>
  </dgm:ptLst>
  <dgm:cxnLst>
    <dgm:cxn modelId="{4BF48206-8CCA-4030-A771-A78E61A72B3D}" type="presOf" srcId="{511A0776-00EE-413A-BDFD-D71B45DBC61F}" destId="{8CC6B30A-0E09-4BB4-B8E7-05778411F905}" srcOrd="0" destOrd="0" presId="urn:microsoft.com/office/officeart/2005/8/layout/process1"/>
    <dgm:cxn modelId="{C8402D21-3C12-4A81-8FD1-B73E7FBF191C}" type="presOf" srcId="{3A54DB51-F679-456E-AC77-E40CEDA505CF}" destId="{F27ABB86-38EC-4658-8F1C-6B88145A6EE2}" srcOrd="0" destOrd="0" presId="urn:microsoft.com/office/officeart/2005/8/layout/process1"/>
    <dgm:cxn modelId="{B57C4D2E-8C27-4B64-8CE2-D98F4C35A032}" type="presOf" srcId="{511A0776-00EE-413A-BDFD-D71B45DBC61F}" destId="{8CBCBACF-CC14-4E5C-9A91-FD55311E9FBA}" srcOrd="1" destOrd="0" presId="urn:microsoft.com/office/officeart/2005/8/layout/process1"/>
    <dgm:cxn modelId="{55A85932-270C-43FB-8C1C-13D011FB452F}" srcId="{472ED288-9A43-466E-A24E-3C3233FDBAF1}" destId="{DA5B7705-2BE6-4093-BFA7-479E7B3FDE99}" srcOrd="0" destOrd="0" parTransId="{65BB7C43-B8FD-4CEA-B824-BB088B8ECBA5}" sibTransId="{511A0776-00EE-413A-BDFD-D71B45DBC61F}"/>
    <dgm:cxn modelId="{FF81DC58-AC50-47E7-9216-1D2F3A5E9D39}" type="presOf" srcId="{DA5B7705-2BE6-4093-BFA7-479E7B3FDE99}" destId="{6F0B7060-0AAA-4633-A9D1-57ABAC633B35}" srcOrd="0" destOrd="0" presId="urn:microsoft.com/office/officeart/2005/8/layout/process1"/>
    <dgm:cxn modelId="{43D5667C-4CE8-4228-B644-6183E4F98456}" type="presOf" srcId="{6DCB0BED-D6B2-45A5-9082-B0EBA4B0493F}" destId="{CBEC35CE-8AA4-44B4-8C38-962865F4CAA8}" srcOrd="0" destOrd="0" presId="urn:microsoft.com/office/officeart/2005/8/layout/process1"/>
    <dgm:cxn modelId="{6F1D98AF-E4FF-4F4A-A188-644536E8EEAB}" type="presOf" srcId="{472ED288-9A43-466E-A24E-3C3233FDBAF1}" destId="{F7EFDA10-356D-400A-9250-434C2A77FDA5}" srcOrd="0" destOrd="0" presId="urn:microsoft.com/office/officeart/2005/8/layout/process1"/>
    <dgm:cxn modelId="{A7CCBCB9-340A-4DCE-AEAF-0676EC62007F}" srcId="{472ED288-9A43-466E-A24E-3C3233FDBAF1}" destId="{3A54DB51-F679-456E-AC77-E40CEDA505CF}" srcOrd="1" destOrd="0" parTransId="{E974C0F7-AD80-4E2C-8FF5-1A20070D6FB2}" sibTransId="{6DCB0BED-D6B2-45A5-9082-B0EBA4B0493F}"/>
    <dgm:cxn modelId="{580982EB-761C-4BC2-AB94-74132E83F760}" type="presOf" srcId="{969D381F-6E16-460E-BDC6-19D76ADD7DFE}" destId="{4E0A0408-9611-487F-ADF9-001D65F1F222}" srcOrd="0" destOrd="0" presId="urn:microsoft.com/office/officeart/2005/8/layout/process1"/>
    <dgm:cxn modelId="{E9D998F0-C99A-47B6-A1C8-A9DE49C76257}" type="presOf" srcId="{6DCB0BED-D6B2-45A5-9082-B0EBA4B0493F}" destId="{DE89E55E-EA37-487E-822C-3E48D67B0DCF}" srcOrd="1" destOrd="0" presId="urn:microsoft.com/office/officeart/2005/8/layout/process1"/>
    <dgm:cxn modelId="{B4255DF5-AD37-4C1C-B8CF-8D4E7B4B664B}" srcId="{472ED288-9A43-466E-A24E-3C3233FDBAF1}" destId="{969D381F-6E16-460E-BDC6-19D76ADD7DFE}" srcOrd="2" destOrd="0" parTransId="{23A9B8CC-A989-4834-82FB-E9199EF29FDE}" sibTransId="{1394A0B9-EA40-4439-B5B1-57D2AD020BC3}"/>
    <dgm:cxn modelId="{81D2BED8-06CE-4E49-9722-DF873493C8CF}" type="presParOf" srcId="{F7EFDA10-356D-400A-9250-434C2A77FDA5}" destId="{6F0B7060-0AAA-4633-A9D1-57ABAC633B35}" srcOrd="0" destOrd="0" presId="urn:microsoft.com/office/officeart/2005/8/layout/process1"/>
    <dgm:cxn modelId="{48E992E4-ED05-47EB-BE4D-322EC04DAE9A}" type="presParOf" srcId="{F7EFDA10-356D-400A-9250-434C2A77FDA5}" destId="{8CC6B30A-0E09-4BB4-B8E7-05778411F905}" srcOrd="1" destOrd="0" presId="urn:microsoft.com/office/officeart/2005/8/layout/process1"/>
    <dgm:cxn modelId="{E0E6A366-19C5-41F2-B0B6-E0F7A458536C}" type="presParOf" srcId="{8CC6B30A-0E09-4BB4-B8E7-05778411F905}" destId="{8CBCBACF-CC14-4E5C-9A91-FD55311E9FBA}" srcOrd="0" destOrd="0" presId="urn:microsoft.com/office/officeart/2005/8/layout/process1"/>
    <dgm:cxn modelId="{4F806C58-1FFD-44F8-9664-EE244AFAAE90}" type="presParOf" srcId="{F7EFDA10-356D-400A-9250-434C2A77FDA5}" destId="{F27ABB86-38EC-4658-8F1C-6B88145A6EE2}" srcOrd="2" destOrd="0" presId="urn:microsoft.com/office/officeart/2005/8/layout/process1"/>
    <dgm:cxn modelId="{6232389C-E212-4D18-B12A-F57192346747}" type="presParOf" srcId="{F7EFDA10-356D-400A-9250-434C2A77FDA5}" destId="{CBEC35CE-8AA4-44B4-8C38-962865F4CAA8}" srcOrd="3" destOrd="0" presId="urn:microsoft.com/office/officeart/2005/8/layout/process1"/>
    <dgm:cxn modelId="{D8173E24-FBF9-401D-AA63-F90A0D7846B9}" type="presParOf" srcId="{CBEC35CE-8AA4-44B4-8C38-962865F4CAA8}" destId="{DE89E55E-EA37-487E-822C-3E48D67B0DCF}" srcOrd="0" destOrd="0" presId="urn:microsoft.com/office/officeart/2005/8/layout/process1"/>
    <dgm:cxn modelId="{7276D54D-F591-403A-B3E7-88DDF843EFF0}" type="presParOf" srcId="{F7EFDA10-356D-400A-9250-434C2A77FDA5}" destId="{4E0A0408-9611-487F-ADF9-001D65F1F22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2ED288-9A43-466E-A24E-3C3233FDBAF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DA5B7705-2BE6-4093-BFA7-479E7B3FDE99}">
      <dgm:prSet phldrT="[Text]"/>
      <dgm:spPr/>
      <dgm:t>
        <a:bodyPr/>
        <a:lstStyle/>
        <a:p>
          <a:r>
            <a:rPr lang="en-US" dirty="0"/>
            <a:t>C/C++/Rust/Go/etc.</a:t>
          </a:r>
        </a:p>
      </dgm:t>
    </dgm:pt>
    <dgm:pt modelId="{65BB7C43-B8FD-4CEA-B824-BB088B8ECBA5}" type="parTrans" cxnId="{55A85932-270C-43FB-8C1C-13D011FB452F}">
      <dgm:prSet/>
      <dgm:spPr/>
      <dgm:t>
        <a:bodyPr/>
        <a:lstStyle/>
        <a:p>
          <a:endParaRPr lang="en-US"/>
        </a:p>
      </dgm:t>
    </dgm:pt>
    <dgm:pt modelId="{511A0776-00EE-413A-BDFD-D71B45DBC61F}" type="sibTrans" cxnId="{55A85932-270C-43FB-8C1C-13D011FB452F}">
      <dgm:prSet/>
      <dgm:spPr/>
      <dgm:t>
        <a:bodyPr/>
        <a:lstStyle/>
        <a:p>
          <a:endParaRPr lang="en-US"/>
        </a:p>
      </dgm:t>
    </dgm:pt>
    <dgm:pt modelId="{3A54DB51-F679-456E-AC77-E40CEDA505CF}">
      <dgm:prSet phldrT="[Text]"/>
      <dgm:spPr/>
      <dgm:t>
        <a:bodyPr/>
        <a:lstStyle/>
        <a:p>
          <a:r>
            <a:rPr lang="en-US" dirty="0"/>
            <a:t>Clang (or other)</a:t>
          </a:r>
        </a:p>
      </dgm:t>
    </dgm:pt>
    <dgm:pt modelId="{E974C0F7-AD80-4E2C-8FF5-1A20070D6FB2}" type="parTrans" cxnId="{A7CCBCB9-340A-4DCE-AEAF-0676EC62007F}">
      <dgm:prSet/>
      <dgm:spPr/>
      <dgm:t>
        <a:bodyPr/>
        <a:lstStyle/>
        <a:p>
          <a:endParaRPr lang="en-US"/>
        </a:p>
      </dgm:t>
    </dgm:pt>
    <dgm:pt modelId="{6DCB0BED-D6B2-45A5-9082-B0EBA4B0493F}" type="sibTrans" cxnId="{A7CCBCB9-340A-4DCE-AEAF-0676EC62007F}">
      <dgm:prSet/>
      <dgm:spPr/>
      <dgm:t>
        <a:bodyPr/>
        <a:lstStyle/>
        <a:p>
          <a:endParaRPr lang="en-US"/>
        </a:p>
      </dgm:t>
    </dgm:pt>
    <dgm:pt modelId="{969D381F-6E16-460E-BDC6-19D76ADD7DFE}">
      <dgm:prSet phldrT="[Text]"/>
      <dgm:spPr/>
      <dgm:t>
        <a:bodyPr/>
        <a:lstStyle/>
        <a:p>
          <a:r>
            <a:rPr lang="en-US" dirty="0"/>
            <a:t>LLVM Bytecode</a:t>
          </a:r>
        </a:p>
      </dgm:t>
    </dgm:pt>
    <dgm:pt modelId="{23A9B8CC-A989-4834-82FB-E9199EF29FDE}" type="parTrans" cxnId="{B4255DF5-AD37-4C1C-B8CF-8D4E7B4B664B}">
      <dgm:prSet/>
      <dgm:spPr/>
      <dgm:t>
        <a:bodyPr/>
        <a:lstStyle/>
        <a:p>
          <a:endParaRPr lang="en-US"/>
        </a:p>
      </dgm:t>
    </dgm:pt>
    <dgm:pt modelId="{1394A0B9-EA40-4439-B5B1-57D2AD020BC3}" type="sibTrans" cxnId="{B4255DF5-AD37-4C1C-B8CF-8D4E7B4B664B}">
      <dgm:prSet/>
      <dgm:spPr/>
      <dgm:t>
        <a:bodyPr/>
        <a:lstStyle/>
        <a:p>
          <a:endParaRPr lang="en-US"/>
        </a:p>
      </dgm:t>
    </dgm:pt>
    <dgm:pt modelId="{FADF726E-87FB-41D6-A7FB-6AD42508B09D}">
      <dgm:prSet phldrT="[Text]"/>
      <dgm:spPr/>
      <dgm:t>
        <a:bodyPr/>
        <a:lstStyle/>
        <a:p>
          <a:r>
            <a:rPr lang="en-US" dirty="0" err="1"/>
            <a:t>Emscripten</a:t>
          </a:r>
          <a:endParaRPr lang="en-US" dirty="0"/>
        </a:p>
      </dgm:t>
    </dgm:pt>
    <dgm:pt modelId="{FA485E4B-8D84-4F25-9CBA-59467101AAE7}" type="parTrans" cxnId="{9FF8E7B8-A347-427E-89F5-7A852CCF5BE0}">
      <dgm:prSet/>
      <dgm:spPr/>
      <dgm:t>
        <a:bodyPr/>
        <a:lstStyle/>
        <a:p>
          <a:endParaRPr lang="en-US"/>
        </a:p>
      </dgm:t>
    </dgm:pt>
    <dgm:pt modelId="{A2246EDA-DAB6-4D86-945C-71028A81946E}" type="sibTrans" cxnId="{9FF8E7B8-A347-427E-89F5-7A852CCF5BE0}">
      <dgm:prSet/>
      <dgm:spPr/>
      <dgm:t>
        <a:bodyPr/>
        <a:lstStyle/>
        <a:p>
          <a:endParaRPr lang="en-US"/>
        </a:p>
      </dgm:t>
    </dgm:pt>
    <dgm:pt modelId="{F7EFDA10-356D-400A-9250-434C2A77FDA5}" type="pres">
      <dgm:prSet presAssocID="{472ED288-9A43-466E-A24E-3C3233FDBAF1}" presName="Name0" presStyleCnt="0">
        <dgm:presLayoutVars>
          <dgm:dir/>
          <dgm:resizeHandles val="exact"/>
        </dgm:presLayoutVars>
      </dgm:prSet>
      <dgm:spPr/>
    </dgm:pt>
    <dgm:pt modelId="{6F0B7060-0AAA-4633-A9D1-57ABAC633B35}" type="pres">
      <dgm:prSet presAssocID="{DA5B7705-2BE6-4093-BFA7-479E7B3FDE99}" presName="node" presStyleLbl="node1" presStyleIdx="0" presStyleCnt="4">
        <dgm:presLayoutVars>
          <dgm:bulletEnabled val="1"/>
        </dgm:presLayoutVars>
      </dgm:prSet>
      <dgm:spPr/>
    </dgm:pt>
    <dgm:pt modelId="{8CC6B30A-0E09-4BB4-B8E7-05778411F905}" type="pres">
      <dgm:prSet presAssocID="{511A0776-00EE-413A-BDFD-D71B45DBC61F}" presName="sibTrans" presStyleLbl="sibTrans2D1" presStyleIdx="0" presStyleCnt="3"/>
      <dgm:spPr/>
    </dgm:pt>
    <dgm:pt modelId="{8CBCBACF-CC14-4E5C-9A91-FD55311E9FBA}" type="pres">
      <dgm:prSet presAssocID="{511A0776-00EE-413A-BDFD-D71B45DBC61F}" presName="connectorText" presStyleLbl="sibTrans2D1" presStyleIdx="0" presStyleCnt="3"/>
      <dgm:spPr/>
    </dgm:pt>
    <dgm:pt modelId="{F27ABB86-38EC-4658-8F1C-6B88145A6EE2}" type="pres">
      <dgm:prSet presAssocID="{3A54DB51-F679-456E-AC77-E40CEDA505CF}" presName="node" presStyleLbl="node1" presStyleIdx="1" presStyleCnt="4">
        <dgm:presLayoutVars>
          <dgm:bulletEnabled val="1"/>
        </dgm:presLayoutVars>
      </dgm:prSet>
      <dgm:spPr/>
    </dgm:pt>
    <dgm:pt modelId="{CBEC35CE-8AA4-44B4-8C38-962865F4CAA8}" type="pres">
      <dgm:prSet presAssocID="{6DCB0BED-D6B2-45A5-9082-B0EBA4B0493F}" presName="sibTrans" presStyleLbl="sibTrans2D1" presStyleIdx="1" presStyleCnt="3"/>
      <dgm:spPr/>
    </dgm:pt>
    <dgm:pt modelId="{DE89E55E-EA37-487E-822C-3E48D67B0DCF}" type="pres">
      <dgm:prSet presAssocID="{6DCB0BED-D6B2-45A5-9082-B0EBA4B0493F}" presName="connectorText" presStyleLbl="sibTrans2D1" presStyleIdx="1" presStyleCnt="3"/>
      <dgm:spPr/>
    </dgm:pt>
    <dgm:pt modelId="{4E0A0408-9611-487F-ADF9-001D65F1F222}" type="pres">
      <dgm:prSet presAssocID="{969D381F-6E16-460E-BDC6-19D76ADD7DFE}" presName="node" presStyleLbl="node1" presStyleIdx="2" presStyleCnt="4">
        <dgm:presLayoutVars>
          <dgm:bulletEnabled val="1"/>
        </dgm:presLayoutVars>
      </dgm:prSet>
      <dgm:spPr/>
    </dgm:pt>
    <dgm:pt modelId="{CE81ADA1-C431-46A7-912A-6F1690B7E3E9}" type="pres">
      <dgm:prSet presAssocID="{1394A0B9-EA40-4439-B5B1-57D2AD020BC3}" presName="sibTrans" presStyleLbl="sibTrans2D1" presStyleIdx="2" presStyleCnt="3"/>
      <dgm:spPr/>
    </dgm:pt>
    <dgm:pt modelId="{67CD5BEA-5A09-4E7A-8CC5-FA9DB59A5FEF}" type="pres">
      <dgm:prSet presAssocID="{1394A0B9-EA40-4439-B5B1-57D2AD020BC3}" presName="connectorText" presStyleLbl="sibTrans2D1" presStyleIdx="2" presStyleCnt="3"/>
      <dgm:spPr/>
    </dgm:pt>
    <dgm:pt modelId="{EDE016B0-4906-44C3-AB3E-783E9D621991}" type="pres">
      <dgm:prSet presAssocID="{FADF726E-87FB-41D6-A7FB-6AD42508B09D}" presName="node" presStyleLbl="node1" presStyleIdx="3" presStyleCnt="4">
        <dgm:presLayoutVars>
          <dgm:bulletEnabled val="1"/>
        </dgm:presLayoutVars>
      </dgm:prSet>
      <dgm:spPr/>
    </dgm:pt>
  </dgm:ptLst>
  <dgm:cxnLst>
    <dgm:cxn modelId="{4BF48206-8CCA-4030-A771-A78E61A72B3D}" type="presOf" srcId="{511A0776-00EE-413A-BDFD-D71B45DBC61F}" destId="{8CC6B30A-0E09-4BB4-B8E7-05778411F905}" srcOrd="0" destOrd="0" presId="urn:microsoft.com/office/officeart/2005/8/layout/process1"/>
    <dgm:cxn modelId="{C8402D21-3C12-4A81-8FD1-B73E7FBF191C}" type="presOf" srcId="{3A54DB51-F679-456E-AC77-E40CEDA505CF}" destId="{F27ABB86-38EC-4658-8F1C-6B88145A6EE2}" srcOrd="0" destOrd="0" presId="urn:microsoft.com/office/officeart/2005/8/layout/process1"/>
    <dgm:cxn modelId="{B57C4D2E-8C27-4B64-8CE2-D98F4C35A032}" type="presOf" srcId="{511A0776-00EE-413A-BDFD-D71B45DBC61F}" destId="{8CBCBACF-CC14-4E5C-9A91-FD55311E9FBA}" srcOrd="1" destOrd="0" presId="urn:microsoft.com/office/officeart/2005/8/layout/process1"/>
    <dgm:cxn modelId="{55A85932-270C-43FB-8C1C-13D011FB452F}" srcId="{472ED288-9A43-466E-A24E-3C3233FDBAF1}" destId="{DA5B7705-2BE6-4093-BFA7-479E7B3FDE99}" srcOrd="0" destOrd="0" parTransId="{65BB7C43-B8FD-4CEA-B824-BB088B8ECBA5}" sibTransId="{511A0776-00EE-413A-BDFD-D71B45DBC61F}"/>
    <dgm:cxn modelId="{FF81DC58-AC50-47E7-9216-1D2F3A5E9D39}" type="presOf" srcId="{DA5B7705-2BE6-4093-BFA7-479E7B3FDE99}" destId="{6F0B7060-0AAA-4633-A9D1-57ABAC633B35}" srcOrd="0" destOrd="0" presId="urn:microsoft.com/office/officeart/2005/8/layout/process1"/>
    <dgm:cxn modelId="{43D5667C-4CE8-4228-B644-6183E4F98456}" type="presOf" srcId="{6DCB0BED-D6B2-45A5-9082-B0EBA4B0493F}" destId="{CBEC35CE-8AA4-44B4-8C38-962865F4CAA8}" srcOrd="0" destOrd="0" presId="urn:microsoft.com/office/officeart/2005/8/layout/process1"/>
    <dgm:cxn modelId="{122BEE87-AA26-4E7E-AC63-6D26F4BD37F5}" type="presOf" srcId="{FADF726E-87FB-41D6-A7FB-6AD42508B09D}" destId="{EDE016B0-4906-44C3-AB3E-783E9D621991}" srcOrd="0" destOrd="0" presId="urn:microsoft.com/office/officeart/2005/8/layout/process1"/>
    <dgm:cxn modelId="{6F1D98AF-E4FF-4F4A-A188-644536E8EEAB}" type="presOf" srcId="{472ED288-9A43-466E-A24E-3C3233FDBAF1}" destId="{F7EFDA10-356D-400A-9250-434C2A77FDA5}" srcOrd="0" destOrd="0" presId="urn:microsoft.com/office/officeart/2005/8/layout/process1"/>
    <dgm:cxn modelId="{9FF8E7B8-A347-427E-89F5-7A852CCF5BE0}" srcId="{472ED288-9A43-466E-A24E-3C3233FDBAF1}" destId="{FADF726E-87FB-41D6-A7FB-6AD42508B09D}" srcOrd="3" destOrd="0" parTransId="{FA485E4B-8D84-4F25-9CBA-59467101AAE7}" sibTransId="{A2246EDA-DAB6-4D86-945C-71028A81946E}"/>
    <dgm:cxn modelId="{A7CCBCB9-340A-4DCE-AEAF-0676EC62007F}" srcId="{472ED288-9A43-466E-A24E-3C3233FDBAF1}" destId="{3A54DB51-F679-456E-AC77-E40CEDA505CF}" srcOrd="1" destOrd="0" parTransId="{E974C0F7-AD80-4E2C-8FF5-1A20070D6FB2}" sibTransId="{6DCB0BED-D6B2-45A5-9082-B0EBA4B0493F}"/>
    <dgm:cxn modelId="{580982EB-761C-4BC2-AB94-74132E83F760}" type="presOf" srcId="{969D381F-6E16-460E-BDC6-19D76ADD7DFE}" destId="{4E0A0408-9611-487F-ADF9-001D65F1F222}" srcOrd="0" destOrd="0" presId="urn:microsoft.com/office/officeart/2005/8/layout/process1"/>
    <dgm:cxn modelId="{E9D998F0-C99A-47B6-A1C8-A9DE49C76257}" type="presOf" srcId="{6DCB0BED-D6B2-45A5-9082-B0EBA4B0493F}" destId="{DE89E55E-EA37-487E-822C-3E48D67B0DCF}" srcOrd="1" destOrd="0" presId="urn:microsoft.com/office/officeart/2005/8/layout/process1"/>
    <dgm:cxn modelId="{320E4CF1-6229-4348-A333-119366BBB307}" type="presOf" srcId="{1394A0B9-EA40-4439-B5B1-57D2AD020BC3}" destId="{CE81ADA1-C431-46A7-912A-6F1690B7E3E9}" srcOrd="0" destOrd="0" presId="urn:microsoft.com/office/officeart/2005/8/layout/process1"/>
    <dgm:cxn modelId="{EE7541F2-B321-41F7-BDBD-B7622222D045}" type="presOf" srcId="{1394A0B9-EA40-4439-B5B1-57D2AD020BC3}" destId="{67CD5BEA-5A09-4E7A-8CC5-FA9DB59A5FEF}" srcOrd="1" destOrd="0" presId="urn:microsoft.com/office/officeart/2005/8/layout/process1"/>
    <dgm:cxn modelId="{B4255DF5-AD37-4C1C-B8CF-8D4E7B4B664B}" srcId="{472ED288-9A43-466E-A24E-3C3233FDBAF1}" destId="{969D381F-6E16-460E-BDC6-19D76ADD7DFE}" srcOrd="2" destOrd="0" parTransId="{23A9B8CC-A989-4834-82FB-E9199EF29FDE}" sibTransId="{1394A0B9-EA40-4439-B5B1-57D2AD020BC3}"/>
    <dgm:cxn modelId="{81D2BED8-06CE-4E49-9722-DF873493C8CF}" type="presParOf" srcId="{F7EFDA10-356D-400A-9250-434C2A77FDA5}" destId="{6F0B7060-0AAA-4633-A9D1-57ABAC633B35}" srcOrd="0" destOrd="0" presId="urn:microsoft.com/office/officeart/2005/8/layout/process1"/>
    <dgm:cxn modelId="{48E992E4-ED05-47EB-BE4D-322EC04DAE9A}" type="presParOf" srcId="{F7EFDA10-356D-400A-9250-434C2A77FDA5}" destId="{8CC6B30A-0E09-4BB4-B8E7-05778411F905}" srcOrd="1" destOrd="0" presId="urn:microsoft.com/office/officeart/2005/8/layout/process1"/>
    <dgm:cxn modelId="{E0E6A366-19C5-41F2-B0B6-E0F7A458536C}" type="presParOf" srcId="{8CC6B30A-0E09-4BB4-B8E7-05778411F905}" destId="{8CBCBACF-CC14-4E5C-9A91-FD55311E9FBA}" srcOrd="0" destOrd="0" presId="urn:microsoft.com/office/officeart/2005/8/layout/process1"/>
    <dgm:cxn modelId="{4F806C58-1FFD-44F8-9664-EE244AFAAE90}" type="presParOf" srcId="{F7EFDA10-356D-400A-9250-434C2A77FDA5}" destId="{F27ABB86-38EC-4658-8F1C-6B88145A6EE2}" srcOrd="2" destOrd="0" presId="urn:microsoft.com/office/officeart/2005/8/layout/process1"/>
    <dgm:cxn modelId="{6232389C-E212-4D18-B12A-F57192346747}" type="presParOf" srcId="{F7EFDA10-356D-400A-9250-434C2A77FDA5}" destId="{CBEC35CE-8AA4-44B4-8C38-962865F4CAA8}" srcOrd="3" destOrd="0" presId="urn:microsoft.com/office/officeart/2005/8/layout/process1"/>
    <dgm:cxn modelId="{D8173E24-FBF9-401D-AA63-F90A0D7846B9}" type="presParOf" srcId="{CBEC35CE-8AA4-44B4-8C38-962865F4CAA8}" destId="{DE89E55E-EA37-487E-822C-3E48D67B0DCF}" srcOrd="0" destOrd="0" presId="urn:microsoft.com/office/officeart/2005/8/layout/process1"/>
    <dgm:cxn modelId="{7276D54D-F591-403A-B3E7-88DDF843EFF0}" type="presParOf" srcId="{F7EFDA10-356D-400A-9250-434C2A77FDA5}" destId="{4E0A0408-9611-487F-ADF9-001D65F1F222}" srcOrd="4" destOrd="0" presId="urn:microsoft.com/office/officeart/2005/8/layout/process1"/>
    <dgm:cxn modelId="{89B94274-99B4-4BFE-8441-CFB1CC687932}" type="presParOf" srcId="{F7EFDA10-356D-400A-9250-434C2A77FDA5}" destId="{CE81ADA1-C431-46A7-912A-6F1690B7E3E9}" srcOrd="5" destOrd="0" presId="urn:microsoft.com/office/officeart/2005/8/layout/process1"/>
    <dgm:cxn modelId="{2351C3D1-4012-425A-9511-AE7474773729}" type="presParOf" srcId="{CE81ADA1-C431-46A7-912A-6F1690B7E3E9}" destId="{67CD5BEA-5A09-4E7A-8CC5-FA9DB59A5FEF}" srcOrd="0" destOrd="0" presId="urn:microsoft.com/office/officeart/2005/8/layout/process1"/>
    <dgm:cxn modelId="{6EE9E4E8-5281-46BE-9484-B1F7F9532C0E}" type="presParOf" srcId="{F7EFDA10-356D-400A-9250-434C2A77FDA5}" destId="{EDE016B0-4906-44C3-AB3E-783E9D62199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2ED288-9A43-466E-A24E-3C3233FDBAF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DA5B7705-2BE6-4093-BFA7-479E7B3FDE99}">
      <dgm:prSet phldrT="[Text]"/>
      <dgm:spPr/>
      <dgm:t>
        <a:bodyPr/>
        <a:lstStyle/>
        <a:p>
          <a:r>
            <a:rPr lang="en-US" dirty="0"/>
            <a:t>C/C++/Rust/Go/etc.</a:t>
          </a:r>
        </a:p>
      </dgm:t>
    </dgm:pt>
    <dgm:pt modelId="{65BB7C43-B8FD-4CEA-B824-BB088B8ECBA5}" type="parTrans" cxnId="{55A85932-270C-43FB-8C1C-13D011FB452F}">
      <dgm:prSet/>
      <dgm:spPr/>
      <dgm:t>
        <a:bodyPr/>
        <a:lstStyle/>
        <a:p>
          <a:endParaRPr lang="en-US"/>
        </a:p>
      </dgm:t>
    </dgm:pt>
    <dgm:pt modelId="{511A0776-00EE-413A-BDFD-D71B45DBC61F}" type="sibTrans" cxnId="{55A85932-270C-43FB-8C1C-13D011FB452F}">
      <dgm:prSet/>
      <dgm:spPr/>
      <dgm:t>
        <a:bodyPr/>
        <a:lstStyle/>
        <a:p>
          <a:endParaRPr lang="en-US"/>
        </a:p>
      </dgm:t>
    </dgm:pt>
    <dgm:pt modelId="{3A54DB51-F679-456E-AC77-E40CEDA505CF}">
      <dgm:prSet phldrT="[Text]"/>
      <dgm:spPr/>
      <dgm:t>
        <a:bodyPr/>
        <a:lstStyle/>
        <a:p>
          <a:r>
            <a:rPr lang="en-US" dirty="0"/>
            <a:t>Clang (or other)</a:t>
          </a:r>
        </a:p>
      </dgm:t>
    </dgm:pt>
    <dgm:pt modelId="{E974C0F7-AD80-4E2C-8FF5-1A20070D6FB2}" type="parTrans" cxnId="{A7CCBCB9-340A-4DCE-AEAF-0676EC62007F}">
      <dgm:prSet/>
      <dgm:spPr/>
      <dgm:t>
        <a:bodyPr/>
        <a:lstStyle/>
        <a:p>
          <a:endParaRPr lang="en-US"/>
        </a:p>
      </dgm:t>
    </dgm:pt>
    <dgm:pt modelId="{6DCB0BED-D6B2-45A5-9082-B0EBA4B0493F}" type="sibTrans" cxnId="{A7CCBCB9-340A-4DCE-AEAF-0676EC62007F}">
      <dgm:prSet/>
      <dgm:spPr/>
      <dgm:t>
        <a:bodyPr/>
        <a:lstStyle/>
        <a:p>
          <a:endParaRPr lang="en-US"/>
        </a:p>
      </dgm:t>
    </dgm:pt>
    <dgm:pt modelId="{969D381F-6E16-460E-BDC6-19D76ADD7DFE}">
      <dgm:prSet phldrT="[Text]"/>
      <dgm:spPr/>
      <dgm:t>
        <a:bodyPr/>
        <a:lstStyle/>
        <a:p>
          <a:r>
            <a:rPr lang="en-US" dirty="0"/>
            <a:t>LLVM Bytecode</a:t>
          </a:r>
        </a:p>
      </dgm:t>
    </dgm:pt>
    <dgm:pt modelId="{23A9B8CC-A989-4834-82FB-E9199EF29FDE}" type="parTrans" cxnId="{B4255DF5-AD37-4C1C-B8CF-8D4E7B4B664B}">
      <dgm:prSet/>
      <dgm:spPr/>
      <dgm:t>
        <a:bodyPr/>
        <a:lstStyle/>
        <a:p>
          <a:endParaRPr lang="en-US"/>
        </a:p>
      </dgm:t>
    </dgm:pt>
    <dgm:pt modelId="{1394A0B9-EA40-4439-B5B1-57D2AD020BC3}" type="sibTrans" cxnId="{B4255DF5-AD37-4C1C-B8CF-8D4E7B4B664B}">
      <dgm:prSet/>
      <dgm:spPr/>
      <dgm:t>
        <a:bodyPr/>
        <a:lstStyle/>
        <a:p>
          <a:endParaRPr lang="en-US"/>
        </a:p>
      </dgm:t>
    </dgm:pt>
    <dgm:pt modelId="{FADF726E-87FB-41D6-A7FB-6AD42508B09D}">
      <dgm:prSet phldrT="[Text]"/>
      <dgm:spPr/>
      <dgm:t>
        <a:bodyPr/>
        <a:lstStyle/>
        <a:p>
          <a:r>
            <a:rPr lang="en-US" dirty="0" err="1"/>
            <a:t>Emscripten</a:t>
          </a:r>
          <a:endParaRPr lang="en-US" dirty="0"/>
        </a:p>
      </dgm:t>
    </dgm:pt>
    <dgm:pt modelId="{FA485E4B-8D84-4F25-9CBA-59467101AAE7}" type="parTrans" cxnId="{9FF8E7B8-A347-427E-89F5-7A852CCF5BE0}">
      <dgm:prSet/>
      <dgm:spPr/>
      <dgm:t>
        <a:bodyPr/>
        <a:lstStyle/>
        <a:p>
          <a:endParaRPr lang="en-US"/>
        </a:p>
      </dgm:t>
    </dgm:pt>
    <dgm:pt modelId="{A2246EDA-DAB6-4D86-945C-71028A81946E}" type="sibTrans" cxnId="{9FF8E7B8-A347-427E-89F5-7A852CCF5BE0}">
      <dgm:prSet/>
      <dgm:spPr/>
      <dgm:t>
        <a:bodyPr/>
        <a:lstStyle/>
        <a:p>
          <a:endParaRPr lang="en-US"/>
        </a:p>
      </dgm:t>
    </dgm:pt>
    <dgm:pt modelId="{92287C31-E82E-4CFE-AB39-5C741393D501}">
      <dgm:prSet phldrT="[Text]"/>
      <dgm:spPr/>
      <dgm:t>
        <a:bodyPr/>
        <a:lstStyle/>
        <a:p>
          <a:r>
            <a:rPr lang="en-US" dirty="0"/>
            <a:t>Asm.js</a:t>
          </a:r>
        </a:p>
      </dgm:t>
    </dgm:pt>
    <dgm:pt modelId="{94CF33F4-15B1-4EE1-B6B0-B6DE33EE7A2F}" type="parTrans" cxnId="{F9DD8EBC-D71F-4EAE-BFAA-90404D93677A}">
      <dgm:prSet/>
      <dgm:spPr/>
      <dgm:t>
        <a:bodyPr/>
        <a:lstStyle/>
        <a:p>
          <a:endParaRPr lang="en-US"/>
        </a:p>
      </dgm:t>
    </dgm:pt>
    <dgm:pt modelId="{6B941362-D01F-45B7-B775-59CAC19CBFDA}" type="sibTrans" cxnId="{F9DD8EBC-D71F-4EAE-BFAA-90404D93677A}">
      <dgm:prSet/>
      <dgm:spPr/>
      <dgm:t>
        <a:bodyPr/>
        <a:lstStyle/>
        <a:p>
          <a:endParaRPr lang="en-US"/>
        </a:p>
      </dgm:t>
    </dgm:pt>
    <dgm:pt modelId="{F7EFDA10-356D-400A-9250-434C2A77FDA5}" type="pres">
      <dgm:prSet presAssocID="{472ED288-9A43-466E-A24E-3C3233FDBAF1}" presName="Name0" presStyleCnt="0">
        <dgm:presLayoutVars>
          <dgm:dir/>
          <dgm:resizeHandles val="exact"/>
        </dgm:presLayoutVars>
      </dgm:prSet>
      <dgm:spPr/>
    </dgm:pt>
    <dgm:pt modelId="{6F0B7060-0AAA-4633-A9D1-57ABAC633B35}" type="pres">
      <dgm:prSet presAssocID="{DA5B7705-2BE6-4093-BFA7-479E7B3FDE99}" presName="node" presStyleLbl="node1" presStyleIdx="0" presStyleCnt="5">
        <dgm:presLayoutVars>
          <dgm:bulletEnabled val="1"/>
        </dgm:presLayoutVars>
      </dgm:prSet>
      <dgm:spPr/>
    </dgm:pt>
    <dgm:pt modelId="{8CC6B30A-0E09-4BB4-B8E7-05778411F905}" type="pres">
      <dgm:prSet presAssocID="{511A0776-00EE-413A-BDFD-D71B45DBC61F}" presName="sibTrans" presStyleLbl="sibTrans2D1" presStyleIdx="0" presStyleCnt="4"/>
      <dgm:spPr/>
    </dgm:pt>
    <dgm:pt modelId="{8CBCBACF-CC14-4E5C-9A91-FD55311E9FBA}" type="pres">
      <dgm:prSet presAssocID="{511A0776-00EE-413A-BDFD-D71B45DBC61F}" presName="connectorText" presStyleLbl="sibTrans2D1" presStyleIdx="0" presStyleCnt="4"/>
      <dgm:spPr/>
    </dgm:pt>
    <dgm:pt modelId="{F27ABB86-38EC-4658-8F1C-6B88145A6EE2}" type="pres">
      <dgm:prSet presAssocID="{3A54DB51-F679-456E-AC77-E40CEDA505CF}" presName="node" presStyleLbl="node1" presStyleIdx="1" presStyleCnt="5">
        <dgm:presLayoutVars>
          <dgm:bulletEnabled val="1"/>
        </dgm:presLayoutVars>
      </dgm:prSet>
      <dgm:spPr/>
    </dgm:pt>
    <dgm:pt modelId="{CBEC35CE-8AA4-44B4-8C38-962865F4CAA8}" type="pres">
      <dgm:prSet presAssocID="{6DCB0BED-D6B2-45A5-9082-B0EBA4B0493F}" presName="sibTrans" presStyleLbl="sibTrans2D1" presStyleIdx="1" presStyleCnt="4"/>
      <dgm:spPr/>
    </dgm:pt>
    <dgm:pt modelId="{DE89E55E-EA37-487E-822C-3E48D67B0DCF}" type="pres">
      <dgm:prSet presAssocID="{6DCB0BED-D6B2-45A5-9082-B0EBA4B0493F}" presName="connectorText" presStyleLbl="sibTrans2D1" presStyleIdx="1" presStyleCnt="4"/>
      <dgm:spPr/>
    </dgm:pt>
    <dgm:pt modelId="{4E0A0408-9611-487F-ADF9-001D65F1F222}" type="pres">
      <dgm:prSet presAssocID="{969D381F-6E16-460E-BDC6-19D76ADD7DFE}" presName="node" presStyleLbl="node1" presStyleIdx="2" presStyleCnt="5">
        <dgm:presLayoutVars>
          <dgm:bulletEnabled val="1"/>
        </dgm:presLayoutVars>
      </dgm:prSet>
      <dgm:spPr/>
    </dgm:pt>
    <dgm:pt modelId="{CE81ADA1-C431-46A7-912A-6F1690B7E3E9}" type="pres">
      <dgm:prSet presAssocID="{1394A0B9-EA40-4439-B5B1-57D2AD020BC3}" presName="sibTrans" presStyleLbl="sibTrans2D1" presStyleIdx="2" presStyleCnt="4"/>
      <dgm:spPr/>
    </dgm:pt>
    <dgm:pt modelId="{67CD5BEA-5A09-4E7A-8CC5-FA9DB59A5FEF}" type="pres">
      <dgm:prSet presAssocID="{1394A0B9-EA40-4439-B5B1-57D2AD020BC3}" presName="connectorText" presStyleLbl="sibTrans2D1" presStyleIdx="2" presStyleCnt="4"/>
      <dgm:spPr/>
    </dgm:pt>
    <dgm:pt modelId="{EDE016B0-4906-44C3-AB3E-783E9D621991}" type="pres">
      <dgm:prSet presAssocID="{FADF726E-87FB-41D6-A7FB-6AD42508B09D}" presName="node" presStyleLbl="node1" presStyleIdx="3" presStyleCnt="5">
        <dgm:presLayoutVars>
          <dgm:bulletEnabled val="1"/>
        </dgm:presLayoutVars>
      </dgm:prSet>
      <dgm:spPr/>
    </dgm:pt>
    <dgm:pt modelId="{765DC491-2A36-482B-80FE-631F2D11B3B3}" type="pres">
      <dgm:prSet presAssocID="{A2246EDA-DAB6-4D86-945C-71028A81946E}" presName="sibTrans" presStyleLbl="sibTrans2D1" presStyleIdx="3" presStyleCnt="4"/>
      <dgm:spPr/>
    </dgm:pt>
    <dgm:pt modelId="{DD4CA81A-337B-4131-A0AC-CAAB6F890033}" type="pres">
      <dgm:prSet presAssocID="{A2246EDA-DAB6-4D86-945C-71028A81946E}" presName="connectorText" presStyleLbl="sibTrans2D1" presStyleIdx="3" presStyleCnt="4"/>
      <dgm:spPr/>
    </dgm:pt>
    <dgm:pt modelId="{47AD39EA-EA4F-477B-B577-4C1A9B71C79E}" type="pres">
      <dgm:prSet presAssocID="{92287C31-E82E-4CFE-AB39-5C741393D501}" presName="node" presStyleLbl="node1" presStyleIdx="4" presStyleCnt="5">
        <dgm:presLayoutVars>
          <dgm:bulletEnabled val="1"/>
        </dgm:presLayoutVars>
      </dgm:prSet>
      <dgm:spPr/>
    </dgm:pt>
  </dgm:ptLst>
  <dgm:cxnLst>
    <dgm:cxn modelId="{43C0A701-046D-43C5-9E72-3086FB3D5986}" type="presOf" srcId="{A2246EDA-DAB6-4D86-945C-71028A81946E}" destId="{765DC491-2A36-482B-80FE-631F2D11B3B3}" srcOrd="0" destOrd="0" presId="urn:microsoft.com/office/officeart/2005/8/layout/process1"/>
    <dgm:cxn modelId="{4BF48206-8CCA-4030-A771-A78E61A72B3D}" type="presOf" srcId="{511A0776-00EE-413A-BDFD-D71B45DBC61F}" destId="{8CC6B30A-0E09-4BB4-B8E7-05778411F905}" srcOrd="0" destOrd="0" presId="urn:microsoft.com/office/officeart/2005/8/layout/process1"/>
    <dgm:cxn modelId="{B4BD9406-D4EA-4BE0-BDAE-490C457FD4F8}" type="presOf" srcId="{A2246EDA-DAB6-4D86-945C-71028A81946E}" destId="{DD4CA81A-337B-4131-A0AC-CAAB6F890033}" srcOrd="1" destOrd="0" presId="urn:microsoft.com/office/officeart/2005/8/layout/process1"/>
    <dgm:cxn modelId="{C8402D21-3C12-4A81-8FD1-B73E7FBF191C}" type="presOf" srcId="{3A54DB51-F679-456E-AC77-E40CEDA505CF}" destId="{F27ABB86-38EC-4658-8F1C-6B88145A6EE2}" srcOrd="0" destOrd="0" presId="urn:microsoft.com/office/officeart/2005/8/layout/process1"/>
    <dgm:cxn modelId="{B57C4D2E-8C27-4B64-8CE2-D98F4C35A032}" type="presOf" srcId="{511A0776-00EE-413A-BDFD-D71B45DBC61F}" destId="{8CBCBACF-CC14-4E5C-9A91-FD55311E9FBA}" srcOrd="1" destOrd="0" presId="urn:microsoft.com/office/officeart/2005/8/layout/process1"/>
    <dgm:cxn modelId="{55A85932-270C-43FB-8C1C-13D011FB452F}" srcId="{472ED288-9A43-466E-A24E-3C3233FDBAF1}" destId="{DA5B7705-2BE6-4093-BFA7-479E7B3FDE99}" srcOrd="0" destOrd="0" parTransId="{65BB7C43-B8FD-4CEA-B824-BB088B8ECBA5}" sibTransId="{511A0776-00EE-413A-BDFD-D71B45DBC61F}"/>
    <dgm:cxn modelId="{C06B7555-50E6-4D27-A050-4CA8BF46F5E7}" type="presOf" srcId="{92287C31-E82E-4CFE-AB39-5C741393D501}" destId="{47AD39EA-EA4F-477B-B577-4C1A9B71C79E}" srcOrd="0" destOrd="0" presId="urn:microsoft.com/office/officeart/2005/8/layout/process1"/>
    <dgm:cxn modelId="{FF81DC58-AC50-47E7-9216-1D2F3A5E9D39}" type="presOf" srcId="{DA5B7705-2BE6-4093-BFA7-479E7B3FDE99}" destId="{6F0B7060-0AAA-4633-A9D1-57ABAC633B35}" srcOrd="0" destOrd="0" presId="urn:microsoft.com/office/officeart/2005/8/layout/process1"/>
    <dgm:cxn modelId="{43D5667C-4CE8-4228-B644-6183E4F98456}" type="presOf" srcId="{6DCB0BED-D6B2-45A5-9082-B0EBA4B0493F}" destId="{CBEC35CE-8AA4-44B4-8C38-962865F4CAA8}" srcOrd="0" destOrd="0" presId="urn:microsoft.com/office/officeart/2005/8/layout/process1"/>
    <dgm:cxn modelId="{122BEE87-AA26-4E7E-AC63-6D26F4BD37F5}" type="presOf" srcId="{FADF726E-87FB-41D6-A7FB-6AD42508B09D}" destId="{EDE016B0-4906-44C3-AB3E-783E9D621991}" srcOrd="0" destOrd="0" presId="urn:microsoft.com/office/officeart/2005/8/layout/process1"/>
    <dgm:cxn modelId="{6F1D98AF-E4FF-4F4A-A188-644536E8EEAB}" type="presOf" srcId="{472ED288-9A43-466E-A24E-3C3233FDBAF1}" destId="{F7EFDA10-356D-400A-9250-434C2A77FDA5}" srcOrd="0" destOrd="0" presId="urn:microsoft.com/office/officeart/2005/8/layout/process1"/>
    <dgm:cxn modelId="{9FF8E7B8-A347-427E-89F5-7A852CCF5BE0}" srcId="{472ED288-9A43-466E-A24E-3C3233FDBAF1}" destId="{FADF726E-87FB-41D6-A7FB-6AD42508B09D}" srcOrd="3" destOrd="0" parTransId="{FA485E4B-8D84-4F25-9CBA-59467101AAE7}" sibTransId="{A2246EDA-DAB6-4D86-945C-71028A81946E}"/>
    <dgm:cxn modelId="{A7CCBCB9-340A-4DCE-AEAF-0676EC62007F}" srcId="{472ED288-9A43-466E-A24E-3C3233FDBAF1}" destId="{3A54DB51-F679-456E-AC77-E40CEDA505CF}" srcOrd="1" destOrd="0" parTransId="{E974C0F7-AD80-4E2C-8FF5-1A20070D6FB2}" sibTransId="{6DCB0BED-D6B2-45A5-9082-B0EBA4B0493F}"/>
    <dgm:cxn modelId="{F9DD8EBC-D71F-4EAE-BFAA-90404D93677A}" srcId="{472ED288-9A43-466E-A24E-3C3233FDBAF1}" destId="{92287C31-E82E-4CFE-AB39-5C741393D501}" srcOrd="4" destOrd="0" parTransId="{94CF33F4-15B1-4EE1-B6B0-B6DE33EE7A2F}" sibTransId="{6B941362-D01F-45B7-B775-59CAC19CBFDA}"/>
    <dgm:cxn modelId="{580982EB-761C-4BC2-AB94-74132E83F760}" type="presOf" srcId="{969D381F-6E16-460E-BDC6-19D76ADD7DFE}" destId="{4E0A0408-9611-487F-ADF9-001D65F1F222}" srcOrd="0" destOrd="0" presId="urn:microsoft.com/office/officeart/2005/8/layout/process1"/>
    <dgm:cxn modelId="{E9D998F0-C99A-47B6-A1C8-A9DE49C76257}" type="presOf" srcId="{6DCB0BED-D6B2-45A5-9082-B0EBA4B0493F}" destId="{DE89E55E-EA37-487E-822C-3E48D67B0DCF}" srcOrd="1" destOrd="0" presId="urn:microsoft.com/office/officeart/2005/8/layout/process1"/>
    <dgm:cxn modelId="{320E4CF1-6229-4348-A333-119366BBB307}" type="presOf" srcId="{1394A0B9-EA40-4439-B5B1-57D2AD020BC3}" destId="{CE81ADA1-C431-46A7-912A-6F1690B7E3E9}" srcOrd="0" destOrd="0" presId="urn:microsoft.com/office/officeart/2005/8/layout/process1"/>
    <dgm:cxn modelId="{EE7541F2-B321-41F7-BDBD-B7622222D045}" type="presOf" srcId="{1394A0B9-EA40-4439-B5B1-57D2AD020BC3}" destId="{67CD5BEA-5A09-4E7A-8CC5-FA9DB59A5FEF}" srcOrd="1" destOrd="0" presId="urn:microsoft.com/office/officeart/2005/8/layout/process1"/>
    <dgm:cxn modelId="{B4255DF5-AD37-4C1C-B8CF-8D4E7B4B664B}" srcId="{472ED288-9A43-466E-A24E-3C3233FDBAF1}" destId="{969D381F-6E16-460E-BDC6-19D76ADD7DFE}" srcOrd="2" destOrd="0" parTransId="{23A9B8CC-A989-4834-82FB-E9199EF29FDE}" sibTransId="{1394A0B9-EA40-4439-B5B1-57D2AD020BC3}"/>
    <dgm:cxn modelId="{81D2BED8-06CE-4E49-9722-DF873493C8CF}" type="presParOf" srcId="{F7EFDA10-356D-400A-9250-434C2A77FDA5}" destId="{6F0B7060-0AAA-4633-A9D1-57ABAC633B35}" srcOrd="0" destOrd="0" presId="urn:microsoft.com/office/officeart/2005/8/layout/process1"/>
    <dgm:cxn modelId="{48E992E4-ED05-47EB-BE4D-322EC04DAE9A}" type="presParOf" srcId="{F7EFDA10-356D-400A-9250-434C2A77FDA5}" destId="{8CC6B30A-0E09-4BB4-B8E7-05778411F905}" srcOrd="1" destOrd="0" presId="urn:microsoft.com/office/officeart/2005/8/layout/process1"/>
    <dgm:cxn modelId="{E0E6A366-19C5-41F2-B0B6-E0F7A458536C}" type="presParOf" srcId="{8CC6B30A-0E09-4BB4-B8E7-05778411F905}" destId="{8CBCBACF-CC14-4E5C-9A91-FD55311E9FBA}" srcOrd="0" destOrd="0" presId="urn:microsoft.com/office/officeart/2005/8/layout/process1"/>
    <dgm:cxn modelId="{4F806C58-1FFD-44F8-9664-EE244AFAAE90}" type="presParOf" srcId="{F7EFDA10-356D-400A-9250-434C2A77FDA5}" destId="{F27ABB86-38EC-4658-8F1C-6B88145A6EE2}" srcOrd="2" destOrd="0" presId="urn:microsoft.com/office/officeart/2005/8/layout/process1"/>
    <dgm:cxn modelId="{6232389C-E212-4D18-B12A-F57192346747}" type="presParOf" srcId="{F7EFDA10-356D-400A-9250-434C2A77FDA5}" destId="{CBEC35CE-8AA4-44B4-8C38-962865F4CAA8}" srcOrd="3" destOrd="0" presId="urn:microsoft.com/office/officeart/2005/8/layout/process1"/>
    <dgm:cxn modelId="{D8173E24-FBF9-401D-AA63-F90A0D7846B9}" type="presParOf" srcId="{CBEC35CE-8AA4-44B4-8C38-962865F4CAA8}" destId="{DE89E55E-EA37-487E-822C-3E48D67B0DCF}" srcOrd="0" destOrd="0" presId="urn:microsoft.com/office/officeart/2005/8/layout/process1"/>
    <dgm:cxn modelId="{7276D54D-F591-403A-B3E7-88DDF843EFF0}" type="presParOf" srcId="{F7EFDA10-356D-400A-9250-434C2A77FDA5}" destId="{4E0A0408-9611-487F-ADF9-001D65F1F222}" srcOrd="4" destOrd="0" presId="urn:microsoft.com/office/officeart/2005/8/layout/process1"/>
    <dgm:cxn modelId="{89B94274-99B4-4BFE-8441-CFB1CC687932}" type="presParOf" srcId="{F7EFDA10-356D-400A-9250-434C2A77FDA5}" destId="{CE81ADA1-C431-46A7-912A-6F1690B7E3E9}" srcOrd="5" destOrd="0" presId="urn:microsoft.com/office/officeart/2005/8/layout/process1"/>
    <dgm:cxn modelId="{2351C3D1-4012-425A-9511-AE7474773729}" type="presParOf" srcId="{CE81ADA1-C431-46A7-912A-6F1690B7E3E9}" destId="{67CD5BEA-5A09-4E7A-8CC5-FA9DB59A5FEF}" srcOrd="0" destOrd="0" presId="urn:microsoft.com/office/officeart/2005/8/layout/process1"/>
    <dgm:cxn modelId="{6EE9E4E8-5281-46BE-9484-B1F7F9532C0E}" type="presParOf" srcId="{F7EFDA10-356D-400A-9250-434C2A77FDA5}" destId="{EDE016B0-4906-44C3-AB3E-783E9D621991}" srcOrd="6" destOrd="0" presId="urn:microsoft.com/office/officeart/2005/8/layout/process1"/>
    <dgm:cxn modelId="{D5C688B9-2BC6-4945-BC99-AFE298CE1C0E}" type="presParOf" srcId="{F7EFDA10-356D-400A-9250-434C2A77FDA5}" destId="{765DC491-2A36-482B-80FE-631F2D11B3B3}" srcOrd="7" destOrd="0" presId="urn:microsoft.com/office/officeart/2005/8/layout/process1"/>
    <dgm:cxn modelId="{01E126C7-F7F5-471C-8B5B-1CB4C0185F98}" type="presParOf" srcId="{765DC491-2A36-482B-80FE-631F2D11B3B3}" destId="{DD4CA81A-337B-4131-A0AC-CAAB6F890033}" srcOrd="0" destOrd="0" presId="urn:microsoft.com/office/officeart/2005/8/layout/process1"/>
    <dgm:cxn modelId="{332AD55D-52FB-433C-BAB2-8038EE1A4542}" type="presParOf" srcId="{F7EFDA10-356D-400A-9250-434C2A77FDA5}" destId="{47AD39EA-EA4F-477B-B577-4C1A9B71C79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99F072-6F7E-44CF-B346-9A0E0ABBDD8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15C36A-01F1-4A1C-ADC4-D520009A8967}">
      <dgm:prSet phldrT="[Text]"/>
      <dgm:spPr/>
      <dgm:t>
        <a:bodyPr/>
        <a:lstStyle/>
        <a:p>
          <a:r>
            <a:rPr lang="en-US"/>
            <a:t>Modern languages (C#)</a:t>
          </a:r>
        </a:p>
      </dgm:t>
    </dgm:pt>
    <dgm:pt modelId="{D51B28E8-4FB1-4F23-BCC4-D78D12DB7E10}" type="parTrans" cxnId="{6EBECE21-66CE-4FF9-9292-2A44C8205E26}">
      <dgm:prSet/>
      <dgm:spPr/>
      <dgm:t>
        <a:bodyPr/>
        <a:lstStyle/>
        <a:p>
          <a:endParaRPr lang="en-US"/>
        </a:p>
      </dgm:t>
    </dgm:pt>
    <dgm:pt modelId="{09834ABF-B4B6-484C-809F-4BCB65DE92ED}" type="sibTrans" cxnId="{6EBECE21-66CE-4FF9-9292-2A44C8205E26}">
      <dgm:prSet/>
      <dgm:spPr/>
      <dgm:t>
        <a:bodyPr/>
        <a:lstStyle/>
        <a:p>
          <a:endParaRPr lang="en-US"/>
        </a:p>
      </dgm:t>
    </dgm:pt>
    <dgm:pt modelId="{A78EF209-735C-4A84-B768-C9E773F0EEC2}">
      <dgm:prSet/>
      <dgm:spPr/>
      <dgm:t>
        <a:bodyPr/>
        <a:lstStyle/>
        <a:p>
          <a:r>
            <a:rPr lang="en-US"/>
            <a:t>.NET ecosystem</a:t>
          </a:r>
          <a:endParaRPr lang="en-US" dirty="0"/>
        </a:p>
      </dgm:t>
    </dgm:pt>
    <dgm:pt modelId="{442BAD92-F658-405A-B5FE-A4C5CAE26626}" type="parTrans" cxnId="{3BDB96B3-D343-4C84-B462-110301717F12}">
      <dgm:prSet/>
      <dgm:spPr/>
      <dgm:t>
        <a:bodyPr/>
        <a:lstStyle/>
        <a:p>
          <a:endParaRPr lang="en-US"/>
        </a:p>
      </dgm:t>
    </dgm:pt>
    <dgm:pt modelId="{AAC1707E-E6AA-453C-85FC-577C8FE7FC61}" type="sibTrans" cxnId="{3BDB96B3-D343-4C84-B462-110301717F12}">
      <dgm:prSet/>
      <dgm:spPr/>
      <dgm:t>
        <a:bodyPr/>
        <a:lstStyle/>
        <a:p>
          <a:endParaRPr lang="en-US"/>
        </a:p>
      </dgm:t>
    </dgm:pt>
    <dgm:pt modelId="{287630D6-69B1-47E1-860A-2E51EA569EFB}">
      <dgm:prSet/>
      <dgm:spPr/>
      <dgm:t>
        <a:bodyPr/>
        <a:lstStyle/>
        <a:p>
          <a:r>
            <a:rPr lang="en-US"/>
            <a:t>Performance</a:t>
          </a:r>
          <a:endParaRPr lang="en-US" dirty="0"/>
        </a:p>
      </dgm:t>
    </dgm:pt>
    <dgm:pt modelId="{296FE7D6-0EF0-42D9-9142-BB2F469D8F0A}" type="parTrans" cxnId="{1C4A99AE-8476-40F3-9312-C9BDB6BBD56C}">
      <dgm:prSet/>
      <dgm:spPr/>
      <dgm:t>
        <a:bodyPr/>
        <a:lstStyle/>
        <a:p>
          <a:endParaRPr lang="en-US"/>
        </a:p>
      </dgm:t>
    </dgm:pt>
    <dgm:pt modelId="{2045F83E-DB1F-4E5D-A452-F5D1A9A8118E}" type="sibTrans" cxnId="{1C4A99AE-8476-40F3-9312-C9BDB6BBD56C}">
      <dgm:prSet/>
      <dgm:spPr/>
      <dgm:t>
        <a:bodyPr/>
        <a:lstStyle/>
        <a:p>
          <a:endParaRPr lang="en-US"/>
        </a:p>
      </dgm:t>
    </dgm:pt>
    <dgm:pt modelId="{035E5A88-DC3F-44A8-B9B1-F3C54301E760}">
      <dgm:prSet/>
      <dgm:spPr/>
      <dgm:t>
        <a:bodyPr/>
        <a:lstStyle/>
        <a:p>
          <a:r>
            <a:rPr lang="en-US"/>
            <a:t>Full-stack</a:t>
          </a:r>
          <a:endParaRPr lang="en-US" dirty="0"/>
        </a:p>
      </dgm:t>
    </dgm:pt>
    <dgm:pt modelId="{ACF708DB-F3B5-4B95-B462-25452982123B}" type="parTrans" cxnId="{2780A877-8ABA-4412-A43D-27BC8DC528C3}">
      <dgm:prSet/>
      <dgm:spPr/>
      <dgm:t>
        <a:bodyPr/>
        <a:lstStyle/>
        <a:p>
          <a:endParaRPr lang="en-US"/>
        </a:p>
      </dgm:t>
    </dgm:pt>
    <dgm:pt modelId="{8AB94670-EC57-4DC8-97FF-A8885BF1AD34}" type="sibTrans" cxnId="{2780A877-8ABA-4412-A43D-27BC8DC528C3}">
      <dgm:prSet/>
      <dgm:spPr/>
      <dgm:t>
        <a:bodyPr/>
        <a:lstStyle/>
        <a:p>
          <a:endParaRPr lang="en-US"/>
        </a:p>
      </dgm:t>
    </dgm:pt>
    <dgm:pt modelId="{1570B8FA-8A3F-4B9C-A436-A8342D585323}">
      <dgm:prSet/>
      <dgm:spPr/>
      <dgm:t>
        <a:bodyPr/>
        <a:lstStyle/>
        <a:p>
          <a:r>
            <a:rPr lang="en-US"/>
            <a:t>Tools</a:t>
          </a:r>
          <a:endParaRPr lang="en-US" dirty="0"/>
        </a:p>
      </dgm:t>
    </dgm:pt>
    <dgm:pt modelId="{A55B5EB7-4284-4210-AE07-59AE71C81FD3}" type="parTrans" cxnId="{3138A3B5-56D9-4714-A4EA-14CFC3025D16}">
      <dgm:prSet/>
      <dgm:spPr/>
      <dgm:t>
        <a:bodyPr/>
        <a:lstStyle/>
        <a:p>
          <a:endParaRPr lang="en-US"/>
        </a:p>
      </dgm:t>
    </dgm:pt>
    <dgm:pt modelId="{6F55EAFB-BC46-4B61-962F-E07B3E0A5A28}" type="sibTrans" cxnId="{3138A3B5-56D9-4714-A4EA-14CFC3025D16}">
      <dgm:prSet/>
      <dgm:spPr/>
      <dgm:t>
        <a:bodyPr/>
        <a:lstStyle/>
        <a:p>
          <a:endParaRPr lang="en-US"/>
        </a:p>
      </dgm:t>
    </dgm:pt>
    <dgm:pt modelId="{4AFAC511-1F08-4A28-B6BD-9318C019F085}">
      <dgm:prSet/>
      <dgm:spPr/>
      <dgm:t>
        <a:bodyPr/>
        <a:lstStyle/>
        <a:p>
          <a:r>
            <a:rPr lang="en-US"/>
            <a:t>Stable &amp; mature</a:t>
          </a:r>
          <a:endParaRPr lang="en-US" dirty="0"/>
        </a:p>
      </dgm:t>
    </dgm:pt>
    <dgm:pt modelId="{EC6C73A6-F202-44F5-BCB6-831EA77A2E65}" type="parTrans" cxnId="{3F23991D-A17F-40CB-9731-1656E4320691}">
      <dgm:prSet/>
      <dgm:spPr/>
      <dgm:t>
        <a:bodyPr/>
        <a:lstStyle/>
        <a:p>
          <a:endParaRPr lang="en-US"/>
        </a:p>
      </dgm:t>
    </dgm:pt>
    <dgm:pt modelId="{6024C282-864E-459C-9DA3-B2754D201426}" type="sibTrans" cxnId="{3F23991D-A17F-40CB-9731-1656E4320691}">
      <dgm:prSet/>
      <dgm:spPr/>
      <dgm:t>
        <a:bodyPr/>
        <a:lstStyle/>
        <a:p>
          <a:endParaRPr lang="en-US"/>
        </a:p>
      </dgm:t>
    </dgm:pt>
    <dgm:pt modelId="{AD3EC3A8-3779-48D1-BFE4-7EA68F72EB85}" type="pres">
      <dgm:prSet presAssocID="{5499F072-6F7E-44CF-B346-9A0E0ABBDD8B}" presName="diagram" presStyleCnt="0">
        <dgm:presLayoutVars>
          <dgm:dir/>
          <dgm:resizeHandles val="exact"/>
        </dgm:presLayoutVars>
      </dgm:prSet>
      <dgm:spPr/>
    </dgm:pt>
    <dgm:pt modelId="{E77BA057-3C03-4611-BBDE-EC07797E6F0D}" type="pres">
      <dgm:prSet presAssocID="{3215C36A-01F1-4A1C-ADC4-D520009A8967}" presName="node" presStyleLbl="node1" presStyleIdx="0" presStyleCnt="6">
        <dgm:presLayoutVars>
          <dgm:bulletEnabled val="1"/>
        </dgm:presLayoutVars>
      </dgm:prSet>
      <dgm:spPr/>
    </dgm:pt>
    <dgm:pt modelId="{46DD405F-F18B-451C-BA93-428B0247DC15}" type="pres">
      <dgm:prSet presAssocID="{09834ABF-B4B6-484C-809F-4BCB65DE92ED}" presName="sibTrans" presStyleCnt="0"/>
      <dgm:spPr/>
    </dgm:pt>
    <dgm:pt modelId="{FA46D1EF-8698-4BE8-906A-B61C86FEAC8E}" type="pres">
      <dgm:prSet presAssocID="{A78EF209-735C-4A84-B768-C9E773F0EEC2}" presName="node" presStyleLbl="node1" presStyleIdx="1" presStyleCnt="6">
        <dgm:presLayoutVars>
          <dgm:bulletEnabled val="1"/>
        </dgm:presLayoutVars>
      </dgm:prSet>
      <dgm:spPr/>
    </dgm:pt>
    <dgm:pt modelId="{8D2780FB-5896-4076-8863-52E9AA414105}" type="pres">
      <dgm:prSet presAssocID="{AAC1707E-E6AA-453C-85FC-577C8FE7FC61}" presName="sibTrans" presStyleCnt="0"/>
      <dgm:spPr/>
    </dgm:pt>
    <dgm:pt modelId="{2D21E0D2-F9E3-4D63-99E5-D41A97B9DCE5}" type="pres">
      <dgm:prSet presAssocID="{287630D6-69B1-47E1-860A-2E51EA569EFB}" presName="node" presStyleLbl="node1" presStyleIdx="2" presStyleCnt="6">
        <dgm:presLayoutVars>
          <dgm:bulletEnabled val="1"/>
        </dgm:presLayoutVars>
      </dgm:prSet>
      <dgm:spPr/>
    </dgm:pt>
    <dgm:pt modelId="{EB1A232C-B8A0-47AE-8457-1DD31455EA09}" type="pres">
      <dgm:prSet presAssocID="{2045F83E-DB1F-4E5D-A452-F5D1A9A8118E}" presName="sibTrans" presStyleCnt="0"/>
      <dgm:spPr/>
    </dgm:pt>
    <dgm:pt modelId="{14243D6D-647D-420E-B06D-F2C6A63913B5}" type="pres">
      <dgm:prSet presAssocID="{035E5A88-DC3F-44A8-B9B1-F3C54301E760}" presName="node" presStyleLbl="node1" presStyleIdx="3" presStyleCnt="6">
        <dgm:presLayoutVars>
          <dgm:bulletEnabled val="1"/>
        </dgm:presLayoutVars>
      </dgm:prSet>
      <dgm:spPr/>
    </dgm:pt>
    <dgm:pt modelId="{FA523A6B-4D36-4AD5-A43D-3DDA148DBBE7}" type="pres">
      <dgm:prSet presAssocID="{8AB94670-EC57-4DC8-97FF-A8885BF1AD34}" presName="sibTrans" presStyleCnt="0"/>
      <dgm:spPr/>
    </dgm:pt>
    <dgm:pt modelId="{F46DADED-90AC-45CE-B84F-2E193629C023}" type="pres">
      <dgm:prSet presAssocID="{1570B8FA-8A3F-4B9C-A436-A8342D585323}" presName="node" presStyleLbl="node1" presStyleIdx="4" presStyleCnt="6">
        <dgm:presLayoutVars>
          <dgm:bulletEnabled val="1"/>
        </dgm:presLayoutVars>
      </dgm:prSet>
      <dgm:spPr/>
    </dgm:pt>
    <dgm:pt modelId="{02652A72-B303-4E1D-8C4C-C5B67DE19737}" type="pres">
      <dgm:prSet presAssocID="{6F55EAFB-BC46-4B61-962F-E07B3E0A5A28}" presName="sibTrans" presStyleCnt="0"/>
      <dgm:spPr/>
    </dgm:pt>
    <dgm:pt modelId="{1A0F417C-0E1E-4B5C-9AF5-00EF57ACC352}" type="pres">
      <dgm:prSet presAssocID="{4AFAC511-1F08-4A28-B6BD-9318C019F085}" presName="node" presStyleLbl="node1" presStyleIdx="5" presStyleCnt="6">
        <dgm:presLayoutVars>
          <dgm:bulletEnabled val="1"/>
        </dgm:presLayoutVars>
      </dgm:prSet>
      <dgm:spPr/>
    </dgm:pt>
  </dgm:ptLst>
  <dgm:cxnLst>
    <dgm:cxn modelId="{3F23991D-A17F-40CB-9731-1656E4320691}" srcId="{5499F072-6F7E-44CF-B346-9A0E0ABBDD8B}" destId="{4AFAC511-1F08-4A28-B6BD-9318C019F085}" srcOrd="5" destOrd="0" parTransId="{EC6C73A6-F202-44F5-BCB6-831EA77A2E65}" sibTransId="{6024C282-864E-459C-9DA3-B2754D201426}"/>
    <dgm:cxn modelId="{6EBECE21-66CE-4FF9-9292-2A44C8205E26}" srcId="{5499F072-6F7E-44CF-B346-9A0E0ABBDD8B}" destId="{3215C36A-01F1-4A1C-ADC4-D520009A8967}" srcOrd="0" destOrd="0" parTransId="{D51B28E8-4FB1-4F23-BCC4-D78D12DB7E10}" sibTransId="{09834ABF-B4B6-484C-809F-4BCB65DE92ED}"/>
    <dgm:cxn modelId="{5032DA35-52CA-4349-A0B2-519DA228EF28}" type="presOf" srcId="{3215C36A-01F1-4A1C-ADC4-D520009A8967}" destId="{E77BA057-3C03-4611-BBDE-EC07797E6F0D}" srcOrd="0" destOrd="0" presId="urn:microsoft.com/office/officeart/2005/8/layout/default"/>
    <dgm:cxn modelId="{4E03D139-AFB5-4A2E-8577-B888BC6A8048}" type="presOf" srcId="{035E5A88-DC3F-44A8-B9B1-F3C54301E760}" destId="{14243D6D-647D-420E-B06D-F2C6A63913B5}" srcOrd="0" destOrd="0" presId="urn:microsoft.com/office/officeart/2005/8/layout/default"/>
    <dgm:cxn modelId="{F2F68B5C-4E1E-4FE7-B6F4-D90F65D343E9}" type="presOf" srcId="{287630D6-69B1-47E1-860A-2E51EA569EFB}" destId="{2D21E0D2-F9E3-4D63-99E5-D41A97B9DCE5}" srcOrd="0" destOrd="0" presId="urn:microsoft.com/office/officeart/2005/8/layout/default"/>
    <dgm:cxn modelId="{2780A877-8ABA-4412-A43D-27BC8DC528C3}" srcId="{5499F072-6F7E-44CF-B346-9A0E0ABBDD8B}" destId="{035E5A88-DC3F-44A8-B9B1-F3C54301E760}" srcOrd="3" destOrd="0" parTransId="{ACF708DB-F3B5-4B95-B462-25452982123B}" sibTransId="{8AB94670-EC57-4DC8-97FF-A8885BF1AD34}"/>
    <dgm:cxn modelId="{32C4A687-EE3A-484E-BD6A-5F71AD791DD6}" type="presOf" srcId="{4AFAC511-1F08-4A28-B6BD-9318C019F085}" destId="{1A0F417C-0E1E-4B5C-9AF5-00EF57ACC352}" srcOrd="0" destOrd="0" presId="urn:microsoft.com/office/officeart/2005/8/layout/default"/>
    <dgm:cxn modelId="{776BBD92-A042-47EB-BA29-CBAAB25DE466}" type="presOf" srcId="{5499F072-6F7E-44CF-B346-9A0E0ABBDD8B}" destId="{AD3EC3A8-3779-48D1-BFE4-7EA68F72EB85}" srcOrd="0" destOrd="0" presId="urn:microsoft.com/office/officeart/2005/8/layout/default"/>
    <dgm:cxn modelId="{42F3B09F-9D75-47FB-952E-17DE058072AA}" type="presOf" srcId="{1570B8FA-8A3F-4B9C-A436-A8342D585323}" destId="{F46DADED-90AC-45CE-B84F-2E193629C023}" srcOrd="0" destOrd="0" presId="urn:microsoft.com/office/officeart/2005/8/layout/default"/>
    <dgm:cxn modelId="{1C4A99AE-8476-40F3-9312-C9BDB6BBD56C}" srcId="{5499F072-6F7E-44CF-B346-9A0E0ABBDD8B}" destId="{287630D6-69B1-47E1-860A-2E51EA569EFB}" srcOrd="2" destOrd="0" parTransId="{296FE7D6-0EF0-42D9-9142-BB2F469D8F0A}" sibTransId="{2045F83E-DB1F-4E5D-A452-F5D1A9A8118E}"/>
    <dgm:cxn modelId="{3BDB96B3-D343-4C84-B462-110301717F12}" srcId="{5499F072-6F7E-44CF-B346-9A0E0ABBDD8B}" destId="{A78EF209-735C-4A84-B768-C9E773F0EEC2}" srcOrd="1" destOrd="0" parTransId="{442BAD92-F658-405A-B5FE-A4C5CAE26626}" sibTransId="{AAC1707E-E6AA-453C-85FC-577C8FE7FC61}"/>
    <dgm:cxn modelId="{3138A3B5-56D9-4714-A4EA-14CFC3025D16}" srcId="{5499F072-6F7E-44CF-B346-9A0E0ABBDD8B}" destId="{1570B8FA-8A3F-4B9C-A436-A8342D585323}" srcOrd="4" destOrd="0" parTransId="{A55B5EB7-4284-4210-AE07-59AE71C81FD3}" sibTransId="{6F55EAFB-BC46-4B61-962F-E07B3E0A5A28}"/>
    <dgm:cxn modelId="{14C6D2CB-3A0B-445D-8BBB-C0F70D7FD112}" type="presOf" srcId="{A78EF209-735C-4A84-B768-C9E773F0EEC2}" destId="{FA46D1EF-8698-4BE8-906A-B61C86FEAC8E}" srcOrd="0" destOrd="0" presId="urn:microsoft.com/office/officeart/2005/8/layout/default"/>
    <dgm:cxn modelId="{A42CABD1-CF8B-46D2-8D55-B440F1D6688C}" type="presParOf" srcId="{AD3EC3A8-3779-48D1-BFE4-7EA68F72EB85}" destId="{E77BA057-3C03-4611-BBDE-EC07797E6F0D}" srcOrd="0" destOrd="0" presId="urn:microsoft.com/office/officeart/2005/8/layout/default"/>
    <dgm:cxn modelId="{01D13D10-F285-491D-82E4-11A7A7F69A4D}" type="presParOf" srcId="{AD3EC3A8-3779-48D1-BFE4-7EA68F72EB85}" destId="{46DD405F-F18B-451C-BA93-428B0247DC15}" srcOrd="1" destOrd="0" presId="urn:microsoft.com/office/officeart/2005/8/layout/default"/>
    <dgm:cxn modelId="{9DC54850-C8EE-4978-9DF8-40DE9001E8BA}" type="presParOf" srcId="{AD3EC3A8-3779-48D1-BFE4-7EA68F72EB85}" destId="{FA46D1EF-8698-4BE8-906A-B61C86FEAC8E}" srcOrd="2" destOrd="0" presId="urn:microsoft.com/office/officeart/2005/8/layout/default"/>
    <dgm:cxn modelId="{E006ABCA-6949-4FCC-A3A9-D998AB04DB47}" type="presParOf" srcId="{AD3EC3A8-3779-48D1-BFE4-7EA68F72EB85}" destId="{8D2780FB-5896-4076-8863-52E9AA414105}" srcOrd="3" destOrd="0" presId="urn:microsoft.com/office/officeart/2005/8/layout/default"/>
    <dgm:cxn modelId="{C598C6C1-FF45-479B-8CA1-DC595F7F992A}" type="presParOf" srcId="{AD3EC3A8-3779-48D1-BFE4-7EA68F72EB85}" destId="{2D21E0D2-F9E3-4D63-99E5-D41A97B9DCE5}" srcOrd="4" destOrd="0" presId="urn:microsoft.com/office/officeart/2005/8/layout/default"/>
    <dgm:cxn modelId="{EC10BE00-D032-4E33-9690-D0479583AC24}" type="presParOf" srcId="{AD3EC3A8-3779-48D1-BFE4-7EA68F72EB85}" destId="{EB1A232C-B8A0-47AE-8457-1DD31455EA09}" srcOrd="5" destOrd="0" presId="urn:microsoft.com/office/officeart/2005/8/layout/default"/>
    <dgm:cxn modelId="{8D7A9C30-F9A6-4CDC-9F9F-53F074BD6E45}" type="presParOf" srcId="{AD3EC3A8-3779-48D1-BFE4-7EA68F72EB85}" destId="{14243D6D-647D-420E-B06D-F2C6A63913B5}" srcOrd="6" destOrd="0" presId="urn:microsoft.com/office/officeart/2005/8/layout/default"/>
    <dgm:cxn modelId="{7F1651AC-7A26-4480-880E-132DBE158D7F}" type="presParOf" srcId="{AD3EC3A8-3779-48D1-BFE4-7EA68F72EB85}" destId="{FA523A6B-4D36-4AD5-A43D-3DDA148DBBE7}" srcOrd="7" destOrd="0" presId="urn:microsoft.com/office/officeart/2005/8/layout/default"/>
    <dgm:cxn modelId="{8B4617C9-5A85-459B-9D64-6AA024849A6A}" type="presParOf" srcId="{AD3EC3A8-3779-48D1-BFE4-7EA68F72EB85}" destId="{F46DADED-90AC-45CE-B84F-2E193629C023}" srcOrd="8" destOrd="0" presId="urn:microsoft.com/office/officeart/2005/8/layout/default"/>
    <dgm:cxn modelId="{3A22D1F2-CD93-4128-B23D-1A0A1E47C2CB}" type="presParOf" srcId="{AD3EC3A8-3779-48D1-BFE4-7EA68F72EB85}" destId="{02652A72-B303-4E1D-8C4C-C5B67DE19737}" srcOrd="9" destOrd="0" presId="urn:microsoft.com/office/officeart/2005/8/layout/default"/>
    <dgm:cxn modelId="{2426EEE2-6024-404B-BF72-34287535C58E}" type="presParOf" srcId="{AD3EC3A8-3779-48D1-BFE4-7EA68F72EB85}" destId="{1A0F417C-0E1E-4B5C-9AF5-00EF57ACC35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D483E3-12D7-4901-B084-510CA4040364}" type="doc">
      <dgm:prSet loTypeId="urn:microsoft.com/office/officeart/2008/layout/PictureStrip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E3E6DF1-23D8-464B-AE13-A7EE12CC6C70}">
      <dgm:prSet phldrT="[Text]"/>
      <dgm:spPr/>
      <dgm:t>
        <a:bodyPr/>
        <a:lstStyle/>
        <a:p>
          <a:r>
            <a:rPr lang="en-US"/>
            <a:t>Full-stack web development with .NET via WebAssembly</a:t>
          </a:r>
        </a:p>
      </dgm:t>
    </dgm:pt>
    <dgm:pt modelId="{FA3EC1A7-1ED3-44F0-A153-8782C559811D}" type="parTrans" cxnId="{2CDC09D7-0B81-42BC-A032-D97C20C0ED99}">
      <dgm:prSet/>
      <dgm:spPr/>
      <dgm:t>
        <a:bodyPr/>
        <a:lstStyle/>
        <a:p>
          <a:endParaRPr lang="en-US"/>
        </a:p>
      </dgm:t>
    </dgm:pt>
    <dgm:pt modelId="{0CA6E92F-4547-4299-822B-04079342CE19}" type="sibTrans" cxnId="{2CDC09D7-0B81-42BC-A032-D97C20C0ED99}">
      <dgm:prSet/>
      <dgm:spPr/>
      <dgm:t>
        <a:bodyPr/>
        <a:lstStyle/>
        <a:p>
          <a:endParaRPr lang="en-US"/>
        </a:p>
      </dgm:t>
    </dgm:pt>
    <dgm:pt modelId="{2EC47F3D-F3FC-44D3-B525-7A1D26EF28CD}">
      <dgm:prSet/>
      <dgm:spPr/>
      <dgm:t>
        <a:bodyPr/>
        <a:lstStyle/>
        <a:p>
          <a:r>
            <a:rPr lang="en-US" u="sng" dirty="0"/>
            <a:t>No plugin</a:t>
          </a:r>
          <a:r>
            <a:rPr lang="en-US" dirty="0"/>
            <a:t> or code </a:t>
          </a:r>
          <a:r>
            <a:rPr lang="en-US" dirty="0" err="1"/>
            <a:t>transpilation</a:t>
          </a:r>
          <a:endParaRPr lang="en-US" dirty="0"/>
        </a:p>
      </dgm:t>
    </dgm:pt>
    <dgm:pt modelId="{AB349ADB-A62E-43B0-A893-11412FDF83CD}" type="parTrans" cxnId="{4AD1CD5A-0AAF-4607-B694-81805DA02C7E}">
      <dgm:prSet/>
      <dgm:spPr/>
      <dgm:t>
        <a:bodyPr/>
        <a:lstStyle/>
        <a:p>
          <a:endParaRPr lang="en-US"/>
        </a:p>
      </dgm:t>
    </dgm:pt>
    <dgm:pt modelId="{13E73F5F-985C-4760-92D3-793FF3822394}" type="sibTrans" cxnId="{4AD1CD5A-0AAF-4607-B694-81805DA02C7E}">
      <dgm:prSet/>
      <dgm:spPr/>
      <dgm:t>
        <a:bodyPr/>
        <a:lstStyle/>
        <a:p>
          <a:endParaRPr lang="en-US"/>
        </a:p>
      </dgm:t>
    </dgm:pt>
    <dgm:pt modelId="{C1503112-AF9D-4FB0-9EE4-DF93776D1506}">
      <dgm:prSet/>
      <dgm:spPr/>
      <dgm:t>
        <a:bodyPr/>
        <a:lstStyle/>
        <a:p>
          <a:r>
            <a:rPr lang="en-US"/>
            <a:t>Works in all modern browsers including mobile browsers</a:t>
          </a:r>
          <a:endParaRPr lang="en-US" dirty="0"/>
        </a:p>
      </dgm:t>
    </dgm:pt>
    <dgm:pt modelId="{216C3659-7264-4217-A223-93D99C2CDD81}" type="parTrans" cxnId="{C088D29B-646B-4D82-80B5-BFB98B02E6D8}">
      <dgm:prSet/>
      <dgm:spPr/>
      <dgm:t>
        <a:bodyPr/>
        <a:lstStyle/>
        <a:p>
          <a:endParaRPr lang="en-US"/>
        </a:p>
      </dgm:t>
    </dgm:pt>
    <dgm:pt modelId="{1BBE342B-C107-412F-A110-128794EB3311}" type="sibTrans" cxnId="{C088D29B-646B-4D82-80B5-BFB98B02E6D8}">
      <dgm:prSet/>
      <dgm:spPr/>
      <dgm:t>
        <a:bodyPr/>
        <a:lstStyle/>
        <a:p>
          <a:endParaRPr lang="en-US"/>
        </a:p>
      </dgm:t>
    </dgm:pt>
    <dgm:pt modelId="{B134713F-B17F-4AB4-8D39-D53C36BB0E89}">
      <dgm:prSet/>
      <dgm:spPr/>
      <dgm:t>
        <a:bodyPr/>
        <a:lstStyle/>
        <a:p>
          <a:r>
            <a:rPr lang="en-US"/>
            <a:t>Browser + Razor = Blazor!</a:t>
          </a:r>
          <a:endParaRPr lang="en-US" dirty="0"/>
        </a:p>
      </dgm:t>
    </dgm:pt>
    <dgm:pt modelId="{ABC6D631-78AD-405E-B682-987A3DC6255F}" type="parTrans" cxnId="{F3688450-1614-43AC-ADBF-BD53911FED89}">
      <dgm:prSet/>
      <dgm:spPr/>
      <dgm:t>
        <a:bodyPr/>
        <a:lstStyle/>
        <a:p>
          <a:endParaRPr lang="en-US"/>
        </a:p>
      </dgm:t>
    </dgm:pt>
    <dgm:pt modelId="{D8E9105E-1D12-43C9-887A-BD2AE8FC58D2}" type="sibTrans" cxnId="{F3688450-1614-43AC-ADBF-BD53911FED89}">
      <dgm:prSet/>
      <dgm:spPr/>
      <dgm:t>
        <a:bodyPr/>
        <a:lstStyle/>
        <a:p>
          <a:endParaRPr lang="en-US"/>
        </a:p>
      </dgm:t>
    </dgm:pt>
    <dgm:pt modelId="{99BB8372-EECB-4E65-8779-D33C489D4DF2}" type="pres">
      <dgm:prSet presAssocID="{5AD483E3-12D7-4901-B084-510CA4040364}" presName="Name0" presStyleCnt="0">
        <dgm:presLayoutVars>
          <dgm:dir/>
          <dgm:resizeHandles val="exact"/>
        </dgm:presLayoutVars>
      </dgm:prSet>
      <dgm:spPr/>
    </dgm:pt>
    <dgm:pt modelId="{90502D16-72F3-4F4E-81E1-5FD8C22D8895}" type="pres">
      <dgm:prSet presAssocID="{9E3E6DF1-23D8-464B-AE13-A7EE12CC6C70}" presName="composite" presStyleCnt="0"/>
      <dgm:spPr/>
    </dgm:pt>
    <dgm:pt modelId="{6463A4D6-0DEB-4336-8017-D655B6627DC8}" type="pres">
      <dgm:prSet presAssocID="{9E3E6DF1-23D8-464B-AE13-A7EE12CC6C70}" presName="rect1" presStyleLbl="trAlignAcc1" presStyleIdx="0" presStyleCnt="4">
        <dgm:presLayoutVars>
          <dgm:bulletEnabled val="1"/>
        </dgm:presLayoutVars>
      </dgm:prSet>
      <dgm:spPr/>
    </dgm:pt>
    <dgm:pt modelId="{DE05360B-88F0-4D86-9148-79BA93DC65D1}" type="pres">
      <dgm:prSet presAssocID="{9E3E6DF1-23D8-464B-AE13-A7EE12CC6C70}" presName="rect2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462A092-E545-4907-AC8B-7390641C0526}" type="pres">
      <dgm:prSet presAssocID="{0CA6E92F-4547-4299-822B-04079342CE19}" presName="sibTrans" presStyleCnt="0"/>
      <dgm:spPr/>
    </dgm:pt>
    <dgm:pt modelId="{64442B9C-86D7-43EF-BD43-F66CF1225BF3}" type="pres">
      <dgm:prSet presAssocID="{2EC47F3D-F3FC-44D3-B525-7A1D26EF28CD}" presName="composite" presStyleCnt="0"/>
      <dgm:spPr/>
    </dgm:pt>
    <dgm:pt modelId="{049D3B9B-BCFD-4D26-BD50-14B855BDA656}" type="pres">
      <dgm:prSet presAssocID="{2EC47F3D-F3FC-44D3-B525-7A1D26EF28CD}" presName="rect1" presStyleLbl="trAlignAcc1" presStyleIdx="1" presStyleCnt="4">
        <dgm:presLayoutVars>
          <dgm:bulletEnabled val="1"/>
        </dgm:presLayoutVars>
      </dgm:prSet>
      <dgm:spPr/>
    </dgm:pt>
    <dgm:pt modelId="{F49B26C2-463E-45C3-BC1E-72B98F8EEE32}" type="pres">
      <dgm:prSet presAssocID="{2EC47F3D-F3FC-44D3-B525-7A1D26EF28CD}" presName="rect2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987F7C7-13FF-4C61-9360-912053064B3C}" type="pres">
      <dgm:prSet presAssocID="{13E73F5F-985C-4760-92D3-793FF3822394}" presName="sibTrans" presStyleCnt="0"/>
      <dgm:spPr/>
    </dgm:pt>
    <dgm:pt modelId="{45263DBB-09E8-49D4-A07C-E887FEC02310}" type="pres">
      <dgm:prSet presAssocID="{C1503112-AF9D-4FB0-9EE4-DF93776D1506}" presName="composite" presStyleCnt="0"/>
      <dgm:spPr/>
    </dgm:pt>
    <dgm:pt modelId="{0B45BD1B-A21D-4F14-979A-544A510B4D07}" type="pres">
      <dgm:prSet presAssocID="{C1503112-AF9D-4FB0-9EE4-DF93776D1506}" presName="rect1" presStyleLbl="trAlignAcc1" presStyleIdx="2" presStyleCnt="4">
        <dgm:presLayoutVars>
          <dgm:bulletEnabled val="1"/>
        </dgm:presLayoutVars>
      </dgm:prSet>
      <dgm:spPr/>
    </dgm:pt>
    <dgm:pt modelId="{3F4832FD-29CC-41B2-90E3-07807839081C}" type="pres">
      <dgm:prSet presAssocID="{C1503112-AF9D-4FB0-9EE4-DF93776D1506}" presName="rect2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156C02-7098-49D5-8350-CCDF7A77555C}" type="pres">
      <dgm:prSet presAssocID="{1BBE342B-C107-412F-A110-128794EB3311}" presName="sibTrans" presStyleCnt="0"/>
      <dgm:spPr/>
    </dgm:pt>
    <dgm:pt modelId="{62486788-6C84-4D9D-B0E3-53F9BD1077AD}" type="pres">
      <dgm:prSet presAssocID="{B134713F-B17F-4AB4-8D39-D53C36BB0E89}" presName="composite" presStyleCnt="0"/>
      <dgm:spPr/>
    </dgm:pt>
    <dgm:pt modelId="{A86951EF-2EFC-4E10-81ED-61E5157AF2D1}" type="pres">
      <dgm:prSet presAssocID="{B134713F-B17F-4AB4-8D39-D53C36BB0E89}" presName="rect1" presStyleLbl="trAlignAcc1" presStyleIdx="3" presStyleCnt="4">
        <dgm:presLayoutVars>
          <dgm:bulletEnabled val="1"/>
        </dgm:presLayoutVars>
      </dgm:prSet>
      <dgm:spPr/>
    </dgm:pt>
    <dgm:pt modelId="{EBEFADD8-72E0-4AE9-B161-D993CC490B53}" type="pres">
      <dgm:prSet presAssocID="{B134713F-B17F-4AB4-8D39-D53C36BB0E89}" presName="rect2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</dgm:ptLst>
  <dgm:cxnLst>
    <dgm:cxn modelId="{B20C1108-67B6-409F-895A-0502A7E6E090}" type="presOf" srcId="{9E3E6DF1-23D8-464B-AE13-A7EE12CC6C70}" destId="{6463A4D6-0DEB-4336-8017-D655B6627DC8}" srcOrd="0" destOrd="0" presId="urn:microsoft.com/office/officeart/2008/layout/PictureStrips"/>
    <dgm:cxn modelId="{ED13B10F-17A4-4C9F-B5B8-6067B5E49792}" type="presOf" srcId="{5AD483E3-12D7-4901-B084-510CA4040364}" destId="{99BB8372-EECB-4E65-8779-D33C489D4DF2}" srcOrd="0" destOrd="0" presId="urn:microsoft.com/office/officeart/2008/layout/PictureStrips"/>
    <dgm:cxn modelId="{15EFF067-3C7F-4E28-B93A-F1926F84E2C9}" type="presOf" srcId="{C1503112-AF9D-4FB0-9EE4-DF93776D1506}" destId="{0B45BD1B-A21D-4F14-979A-544A510B4D07}" srcOrd="0" destOrd="0" presId="urn:microsoft.com/office/officeart/2008/layout/PictureStrips"/>
    <dgm:cxn modelId="{F3688450-1614-43AC-ADBF-BD53911FED89}" srcId="{5AD483E3-12D7-4901-B084-510CA4040364}" destId="{B134713F-B17F-4AB4-8D39-D53C36BB0E89}" srcOrd="3" destOrd="0" parTransId="{ABC6D631-78AD-405E-B682-987A3DC6255F}" sibTransId="{D8E9105E-1D12-43C9-887A-BD2AE8FC58D2}"/>
    <dgm:cxn modelId="{4AD1CD5A-0AAF-4607-B694-81805DA02C7E}" srcId="{5AD483E3-12D7-4901-B084-510CA4040364}" destId="{2EC47F3D-F3FC-44D3-B525-7A1D26EF28CD}" srcOrd="1" destOrd="0" parTransId="{AB349ADB-A62E-43B0-A893-11412FDF83CD}" sibTransId="{13E73F5F-985C-4760-92D3-793FF3822394}"/>
    <dgm:cxn modelId="{7E79EE89-DAC2-44C1-A5E3-A17179E1355A}" type="presOf" srcId="{2EC47F3D-F3FC-44D3-B525-7A1D26EF28CD}" destId="{049D3B9B-BCFD-4D26-BD50-14B855BDA656}" srcOrd="0" destOrd="0" presId="urn:microsoft.com/office/officeart/2008/layout/PictureStrips"/>
    <dgm:cxn modelId="{C088D29B-646B-4D82-80B5-BFB98B02E6D8}" srcId="{5AD483E3-12D7-4901-B084-510CA4040364}" destId="{C1503112-AF9D-4FB0-9EE4-DF93776D1506}" srcOrd="2" destOrd="0" parTransId="{216C3659-7264-4217-A223-93D99C2CDD81}" sibTransId="{1BBE342B-C107-412F-A110-128794EB3311}"/>
    <dgm:cxn modelId="{CD7B1BC1-DBB0-451F-BE53-8BF4A5059994}" type="presOf" srcId="{B134713F-B17F-4AB4-8D39-D53C36BB0E89}" destId="{A86951EF-2EFC-4E10-81ED-61E5157AF2D1}" srcOrd="0" destOrd="0" presId="urn:microsoft.com/office/officeart/2008/layout/PictureStrips"/>
    <dgm:cxn modelId="{2CDC09D7-0B81-42BC-A032-D97C20C0ED99}" srcId="{5AD483E3-12D7-4901-B084-510CA4040364}" destId="{9E3E6DF1-23D8-464B-AE13-A7EE12CC6C70}" srcOrd="0" destOrd="0" parTransId="{FA3EC1A7-1ED3-44F0-A153-8782C559811D}" sibTransId="{0CA6E92F-4547-4299-822B-04079342CE19}"/>
    <dgm:cxn modelId="{A6FFFC70-C24B-44F7-9835-25FA7A225AE2}" type="presParOf" srcId="{99BB8372-EECB-4E65-8779-D33C489D4DF2}" destId="{90502D16-72F3-4F4E-81E1-5FD8C22D8895}" srcOrd="0" destOrd="0" presId="urn:microsoft.com/office/officeart/2008/layout/PictureStrips"/>
    <dgm:cxn modelId="{8DE49241-5966-4FB3-8BD1-A2BF94B5D91E}" type="presParOf" srcId="{90502D16-72F3-4F4E-81E1-5FD8C22D8895}" destId="{6463A4D6-0DEB-4336-8017-D655B6627DC8}" srcOrd="0" destOrd="0" presId="urn:microsoft.com/office/officeart/2008/layout/PictureStrips"/>
    <dgm:cxn modelId="{851FCF1D-F3EF-483B-98C1-912E20ABFE82}" type="presParOf" srcId="{90502D16-72F3-4F4E-81E1-5FD8C22D8895}" destId="{DE05360B-88F0-4D86-9148-79BA93DC65D1}" srcOrd="1" destOrd="0" presId="urn:microsoft.com/office/officeart/2008/layout/PictureStrips"/>
    <dgm:cxn modelId="{BBEE9700-5303-4AB2-8358-6452DF99CD69}" type="presParOf" srcId="{99BB8372-EECB-4E65-8779-D33C489D4DF2}" destId="{6462A092-E545-4907-AC8B-7390641C0526}" srcOrd="1" destOrd="0" presId="urn:microsoft.com/office/officeart/2008/layout/PictureStrips"/>
    <dgm:cxn modelId="{16FA8C10-915F-49E5-9C0B-9BD040BBAAB8}" type="presParOf" srcId="{99BB8372-EECB-4E65-8779-D33C489D4DF2}" destId="{64442B9C-86D7-43EF-BD43-F66CF1225BF3}" srcOrd="2" destOrd="0" presId="urn:microsoft.com/office/officeart/2008/layout/PictureStrips"/>
    <dgm:cxn modelId="{F2238678-73F9-4432-9B10-803D2FBEAEA3}" type="presParOf" srcId="{64442B9C-86D7-43EF-BD43-F66CF1225BF3}" destId="{049D3B9B-BCFD-4D26-BD50-14B855BDA656}" srcOrd="0" destOrd="0" presId="urn:microsoft.com/office/officeart/2008/layout/PictureStrips"/>
    <dgm:cxn modelId="{3DDD614D-BDEA-4C87-B3C7-D20B93D1B92C}" type="presParOf" srcId="{64442B9C-86D7-43EF-BD43-F66CF1225BF3}" destId="{F49B26C2-463E-45C3-BC1E-72B98F8EEE32}" srcOrd="1" destOrd="0" presId="urn:microsoft.com/office/officeart/2008/layout/PictureStrips"/>
    <dgm:cxn modelId="{42776D55-3626-4E22-9050-E67F23719FB8}" type="presParOf" srcId="{99BB8372-EECB-4E65-8779-D33C489D4DF2}" destId="{4987F7C7-13FF-4C61-9360-912053064B3C}" srcOrd="3" destOrd="0" presId="urn:microsoft.com/office/officeart/2008/layout/PictureStrips"/>
    <dgm:cxn modelId="{593E5D12-2428-479A-8145-C81EAC7290FD}" type="presParOf" srcId="{99BB8372-EECB-4E65-8779-D33C489D4DF2}" destId="{45263DBB-09E8-49D4-A07C-E887FEC02310}" srcOrd="4" destOrd="0" presId="urn:microsoft.com/office/officeart/2008/layout/PictureStrips"/>
    <dgm:cxn modelId="{07B4E057-709B-45A0-8B19-10C2E4E36826}" type="presParOf" srcId="{45263DBB-09E8-49D4-A07C-E887FEC02310}" destId="{0B45BD1B-A21D-4F14-979A-544A510B4D07}" srcOrd="0" destOrd="0" presId="urn:microsoft.com/office/officeart/2008/layout/PictureStrips"/>
    <dgm:cxn modelId="{CD3A5429-4C89-4C13-9568-5CC2312C8A74}" type="presParOf" srcId="{45263DBB-09E8-49D4-A07C-E887FEC02310}" destId="{3F4832FD-29CC-41B2-90E3-07807839081C}" srcOrd="1" destOrd="0" presId="urn:microsoft.com/office/officeart/2008/layout/PictureStrips"/>
    <dgm:cxn modelId="{2ABF262D-F780-4892-A129-602BCB10B34D}" type="presParOf" srcId="{99BB8372-EECB-4E65-8779-D33C489D4DF2}" destId="{9C156C02-7098-49D5-8350-CCDF7A77555C}" srcOrd="5" destOrd="0" presId="urn:microsoft.com/office/officeart/2008/layout/PictureStrips"/>
    <dgm:cxn modelId="{283754FC-171F-489F-96D2-33E9AC6032AF}" type="presParOf" srcId="{99BB8372-EECB-4E65-8779-D33C489D4DF2}" destId="{62486788-6C84-4D9D-B0E3-53F9BD1077AD}" srcOrd="6" destOrd="0" presId="urn:microsoft.com/office/officeart/2008/layout/PictureStrips"/>
    <dgm:cxn modelId="{21631938-A6D7-43CB-ACD2-0E8437E07D32}" type="presParOf" srcId="{62486788-6C84-4D9D-B0E3-53F9BD1077AD}" destId="{A86951EF-2EFC-4E10-81ED-61E5157AF2D1}" srcOrd="0" destOrd="0" presId="urn:microsoft.com/office/officeart/2008/layout/PictureStrips"/>
    <dgm:cxn modelId="{5FDC2332-E2F0-4A71-BCE9-A6E2A7E15CB5}" type="presParOf" srcId="{62486788-6C84-4D9D-B0E3-53F9BD1077AD}" destId="{EBEFADD8-72E0-4AE9-B161-D993CC490B5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B7060-0AAA-4633-A9D1-57ABAC633B35}">
      <dsp:nvSpPr>
        <dsp:cNvPr id="0" name=""/>
        <dsp:cNvSpPr/>
      </dsp:nvSpPr>
      <dsp:spPr>
        <a:xfrm>
          <a:off x="5636" y="0"/>
          <a:ext cx="11533026" cy="43235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C/C++/Rust/Go/etc.</a:t>
          </a:r>
        </a:p>
      </dsp:txBody>
      <dsp:txXfrm>
        <a:off x="132268" y="126632"/>
        <a:ext cx="11279762" cy="4070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B7060-0AAA-4633-A9D1-57ABAC633B35}">
      <dsp:nvSpPr>
        <dsp:cNvPr id="0" name=""/>
        <dsp:cNvSpPr/>
      </dsp:nvSpPr>
      <dsp:spPr>
        <a:xfrm>
          <a:off x="2254" y="1534756"/>
          <a:ext cx="4808246" cy="28849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C/C++/Rust/Go/etc.</a:t>
          </a:r>
        </a:p>
      </dsp:txBody>
      <dsp:txXfrm>
        <a:off x="86751" y="1619253"/>
        <a:ext cx="4639252" cy="2715953"/>
      </dsp:txXfrm>
    </dsp:sp>
    <dsp:sp modelId="{8CC6B30A-0E09-4BB4-B8E7-05778411F905}">
      <dsp:nvSpPr>
        <dsp:cNvPr id="0" name=""/>
        <dsp:cNvSpPr/>
      </dsp:nvSpPr>
      <dsp:spPr>
        <a:xfrm>
          <a:off x="5291325" y="2381007"/>
          <a:ext cx="1019348" cy="11924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91325" y="2619496"/>
        <a:ext cx="713544" cy="715467"/>
      </dsp:txXfrm>
    </dsp:sp>
    <dsp:sp modelId="{F27ABB86-38EC-4658-8F1C-6B88145A6EE2}">
      <dsp:nvSpPr>
        <dsp:cNvPr id="0" name=""/>
        <dsp:cNvSpPr/>
      </dsp:nvSpPr>
      <dsp:spPr>
        <a:xfrm>
          <a:off x="6733799" y="1534756"/>
          <a:ext cx="4808246" cy="2884947"/>
        </a:xfrm>
        <a:prstGeom prst="roundRect">
          <a:avLst>
            <a:gd name="adj" fmla="val 10000"/>
          </a:avLst>
        </a:prstGeom>
        <a:solidFill>
          <a:schemeClr val="accent2">
            <a:hueOff val="-2033784"/>
            <a:satOff val="0"/>
            <a:lumOff val="-1666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Clang (or other)</a:t>
          </a:r>
        </a:p>
      </dsp:txBody>
      <dsp:txXfrm>
        <a:off x="6818296" y="1619253"/>
        <a:ext cx="4639252" cy="2715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B7060-0AAA-4633-A9D1-57ABAC633B35}">
      <dsp:nvSpPr>
        <dsp:cNvPr id="0" name=""/>
        <dsp:cNvSpPr/>
      </dsp:nvSpPr>
      <dsp:spPr>
        <a:xfrm>
          <a:off x="10146" y="2067439"/>
          <a:ext cx="3032633" cy="18195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C/C++/Rust/Go/etc.</a:t>
          </a:r>
        </a:p>
      </dsp:txBody>
      <dsp:txXfrm>
        <a:off x="63440" y="2120733"/>
        <a:ext cx="2926045" cy="1712992"/>
      </dsp:txXfrm>
    </dsp:sp>
    <dsp:sp modelId="{8CC6B30A-0E09-4BB4-B8E7-05778411F905}">
      <dsp:nvSpPr>
        <dsp:cNvPr id="0" name=""/>
        <dsp:cNvSpPr/>
      </dsp:nvSpPr>
      <dsp:spPr>
        <a:xfrm>
          <a:off x="3346043" y="2601183"/>
          <a:ext cx="642918" cy="7520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346043" y="2751602"/>
        <a:ext cx="450043" cy="451255"/>
      </dsp:txXfrm>
    </dsp:sp>
    <dsp:sp modelId="{F27ABB86-38EC-4658-8F1C-6B88145A6EE2}">
      <dsp:nvSpPr>
        <dsp:cNvPr id="0" name=""/>
        <dsp:cNvSpPr/>
      </dsp:nvSpPr>
      <dsp:spPr>
        <a:xfrm>
          <a:off x="4255833" y="2067439"/>
          <a:ext cx="3032633" cy="1819580"/>
        </a:xfrm>
        <a:prstGeom prst="roundRect">
          <a:avLst>
            <a:gd name="adj" fmla="val 10000"/>
          </a:avLst>
        </a:prstGeom>
        <a:solidFill>
          <a:schemeClr val="accent2">
            <a:hueOff val="-1016892"/>
            <a:satOff val="0"/>
            <a:lumOff val="-833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Clang (or other)</a:t>
          </a:r>
        </a:p>
      </dsp:txBody>
      <dsp:txXfrm>
        <a:off x="4309127" y="2120733"/>
        <a:ext cx="2926045" cy="1712992"/>
      </dsp:txXfrm>
    </dsp:sp>
    <dsp:sp modelId="{CBEC35CE-8AA4-44B4-8C38-962865F4CAA8}">
      <dsp:nvSpPr>
        <dsp:cNvPr id="0" name=""/>
        <dsp:cNvSpPr/>
      </dsp:nvSpPr>
      <dsp:spPr>
        <a:xfrm>
          <a:off x="7591730" y="2601183"/>
          <a:ext cx="642918" cy="7520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033784"/>
            <a:satOff val="0"/>
            <a:lumOff val="-16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591730" y="2751602"/>
        <a:ext cx="450043" cy="451255"/>
      </dsp:txXfrm>
    </dsp:sp>
    <dsp:sp modelId="{4E0A0408-9611-487F-ADF9-001D65F1F222}">
      <dsp:nvSpPr>
        <dsp:cNvPr id="0" name=""/>
        <dsp:cNvSpPr/>
      </dsp:nvSpPr>
      <dsp:spPr>
        <a:xfrm>
          <a:off x="8501520" y="2067439"/>
          <a:ext cx="3032633" cy="1819580"/>
        </a:xfrm>
        <a:prstGeom prst="roundRect">
          <a:avLst>
            <a:gd name="adj" fmla="val 10000"/>
          </a:avLst>
        </a:prstGeom>
        <a:solidFill>
          <a:schemeClr val="accent2">
            <a:hueOff val="-2033784"/>
            <a:satOff val="0"/>
            <a:lumOff val="-1666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LLVM Bytecode</a:t>
          </a:r>
        </a:p>
      </dsp:txBody>
      <dsp:txXfrm>
        <a:off x="8554814" y="2120733"/>
        <a:ext cx="2926045" cy="17129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B7060-0AAA-4633-A9D1-57ABAC633B35}">
      <dsp:nvSpPr>
        <dsp:cNvPr id="0" name=""/>
        <dsp:cNvSpPr/>
      </dsp:nvSpPr>
      <dsp:spPr>
        <a:xfrm>
          <a:off x="5073" y="2311798"/>
          <a:ext cx="2218106" cy="13308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C/C++/Rust/Go/etc.</a:t>
          </a:r>
        </a:p>
      </dsp:txBody>
      <dsp:txXfrm>
        <a:off x="44053" y="2350778"/>
        <a:ext cx="2140146" cy="1252903"/>
      </dsp:txXfrm>
    </dsp:sp>
    <dsp:sp modelId="{8CC6B30A-0E09-4BB4-B8E7-05778411F905}">
      <dsp:nvSpPr>
        <dsp:cNvPr id="0" name=""/>
        <dsp:cNvSpPr/>
      </dsp:nvSpPr>
      <dsp:spPr>
        <a:xfrm>
          <a:off x="2444990" y="2702184"/>
          <a:ext cx="470238" cy="550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44990" y="2812202"/>
        <a:ext cx="329167" cy="330054"/>
      </dsp:txXfrm>
    </dsp:sp>
    <dsp:sp modelId="{F27ABB86-38EC-4658-8F1C-6B88145A6EE2}">
      <dsp:nvSpPr>
        <dsp:cNvPr id="0" name=""/>
        <dsp:cNvSpPr/>
      </dsp:nvSpPr>
      <dsp:spPr>
        <a:xfrm>
          <a:off x="3110422" y="2311798"/>
          <a:ext cx="2218106" cy="1330863"/>
        </a:xfrm>
        <a:prstGeom prst="roundRect">
          <a:avLst>
            <a:gd name="adj" fmla="val 10000"/>
          </a:avLst>
        </a:prstGeom>
        <a:solidFill>
          <a:schemeClr val="accent2">
            <a:hueOff val="-677928"/>
            <a:satOff val="0"/>
            <a:lumOff val="-555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Clang (or other)</a:t>
          </a:r>
        </a:p>
      </dsp:txBody>
      <dsp:txXfrm>
        <a:off x="3149402" y="2350778"/>
        <a:ext cx="2140146" cy="1252903"/>
      </dsp:txXfrm>
    </dsp:sp>
    <dsp:sp modelId="{CBEC35CE-8AA4-44B4-8C38-962865F4CAA8}">
      <dsp:nvSpPr>
        <dsp:cNvPr id="0" name=""/>
        <dsp:cNvSpPr/>
      </dsp:nvSpPr>
      <dsp:spPr>
        <a:xfrm>
          <a:off x="5550339" y="2702184"/>
          <a:ext cx="470238" cy="550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16892"/>
            <a:satOff val="0"/>
            <a:lumOff val="-8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50339" y="2812202"/>
        <a:ext cx="329167" cy="330054"/>
      </dsp:txXfrm>
    </dsp:sp>
    <dsp:sp modelId="{4E0A0408-9611-487F-ADF9-001D65F1F222}">
      <dsp:nvSpPr>
        <dsp:cNvPr id="0" name=""/>
        <dsp:cNvSpPr/>
      </dsp:nvSpPr>
      <dsp:spPr>
        <a:xfrm>
          <a:off x="6215771" y="2311798"/>
          <a:ext cx="2218106" cy="1330863"/>
        </a:xfrm>
        <a:prstGeom prst="roundRect">
          <a:avLst>
            <a:gd name="adj" fmla="val 10000"/>
          </a:avLst>
        </a:prstGeom>
        <a:solidFill>
          <a:schemeClr val="accent2">
            <a:hueOff val="-1355856"/>
            <a:satOff val="0"/>
            <a:lumOff val="-1111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LLVM Bytecode</a:t>
          </a:r>
        </a:p>
      </dsp:txBody>
      <dsp:txXfrm>
        <a:off x="6254751" y="2350778"/>
        <a:ext cx="2140146" cy="1252903"/>
      </dsp:txXfrm>
    </dsp:sp>
    <dsp:sp modelId="{CE81ADA1-C431-46A7-912A-6F1690B7E3E9}">
      <dsp:nvSpPr>
        <dsp:cNvPr id="0" name=""/>
        <dsp:cNvSpPr/>
      </dsp:nvSpPr>
      <dsp:spPr>
        <a:xfrm>
          <a:off x="8655688" y="2702184"/>
          <a:ext cx="470238" cy="550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033784"/>
            <a:satOff val="0"/>
            <a:lumOff val="-16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655688" y="2812202"/>
        <a:ext cx="329167" cy="330054"/>
      </dsp:txXfrm>
    </dsp:sp>
    <dsp:sp modelId="{EDE016B0-4906-44C3-AB3E-783E9D621991}">
      <dsp:nvSpPr>
        <dsp:cNvPr id="0" name=""/>
        <dsp:cNvSpPr/>
      </dsp:nvSpPr>
      <dsp:spPr>
        <a:xfrm>
          <a:off x="9321120" y="2311798"/>
          <a:ext cx="2218106" cy="1330863"/>
        </a:xfrm>
        <a:prstGeom prst="roundRect">
          <a:avLst>
            <a:gd name="adj" fmla="val 10000"/>
          </a:avLst>
        </a:prstGeom>
        <a:solidFill>
          <a:schemeClr val="accent2">
            <a:hueOff val="-2033784"/>
            <a:satOff val="0"/>
            <a:lumOff val="-1666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Emscripten</a:t>
          </a:r>
          <a:endParaRPr lang="en-US" sz="1700" kern="1200" dirty="0"/>
        </a:p>
      </dsp:txBody>
      <dsp:txXfrm>
        <a:off x="9360100" y="2350778"/>
        <a:ext cx="2140146" cy="12529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B7060-0AAA-4633-A9D1-57ABAC633B35}">
      <dsp:nvSpPr>
        <dsp:cNvPr id="0" name=""/>
        <dsp:cNvSpPr/>
      </dsp:nvSpPr>
      <dsp:spPr>
        <a:xfrm>
          <a:off x="5636" y="2453001"/>
          <a:ext cx="1747428" cy="10484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C/C++/Rust/Go/etc.</a:t>
          </a:r>
        </a:p>
      </dsp:txBody>
      <dsp:txXfrm>
        <a:off x="36344" y="2483709"/>
        <a:ext cx="1686012" cy="987040"/>
      </dsp:txXfrm>
    </dsp:sp>
    <dsp:sp modelId="{8CC6B30A-0E09-4BB4-B8E7-05778411F905}">
      <dsp:nvSpPr>
        <dsp:cNvPr id="0" name=""/>
        <dsp:cNvSpPr/>
      </dsp:nvSpPr>
      <dsp:spPr>
        <a:xfrm>
          <a:off x="1927807" y="2760548"/>
          <a:ext cx="370454" cy="4333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927807" y="2847220"/>
        <a:ext cx="259318" cy="260018"/>
      </dsp:txXfrm>
    </dsp:sp>
    <dsp:sp modelId="{F27ABB86-38EC-4658-8F1C-6B88145A6EE2}">
      <dsp:nvSpPr>
        <dsp:cNvPr id="0" name=""/>
        <dsp:cNvSpPr/>
      </dsp:nvSpPr>
      <dsp:spPr>
        <a:xfrm>
          <a:off x="2452036" y="2453001"/>
          <a:ext cx="1747428" cy="1048456"/>
        </a:xfrm>
        <a:prstGeom prst="roundRect">
          <a:avLst>
            <a:gd name="adj" fmla="val 10000"/>
          </a:avLst>
        </a:prstGeom>
        <a:solidFill>
          <a:schemeClr val="accent2">
            <a:hueOff val="-508446"/>
            <a:satOff val="0"/>
            <a:lumOff val="-416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Clang (or other)</a:t>
          </a:r>
        </a:p>
      </dsp:txBody>
      <dsp:txXfrm>
        <a:off x="2482744" y="2483709"/>
        <a:ext cx="1686012" cy="987040"/>
      </dsp:txXfrm>
    </dsp:sp>
    <dsp:sp modelId="{CBEC35CE-8AA4-44B4-8C38-962865F4CAA8}">
      <dsp:nvSpPr>
        <dsp:cNvPr id="0" name=""/>
        <dsp:cNvSpPr/>
      </dsp:nvSpPr>
      <dsp:spPr>
        <a:xfrm>
          <a:off x="4374207" y="2760548"/>
          <a:ext cx="370454" cy="4333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77928"/>
            <a:satOff val="0"/>
            <a:lumOff val="-55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74207" y="2847220"/>
        <a:ext cx="259318" cy="260018"/>
      </dsp:txXfrm>
    </dsp:sp>
    <dsp:sp modelId="{4E0A0408-9611-487F-ADF9-001D65F1F222}">
      <dsp:nvSpPr>
        <dsp:cNvPr id="0" name=""/>
        <dsp:cNvSpPr/>
      </dsp:nvSpPr>
      <dsp:spPr>
        <a:xfrm>
          <a:off x="4898435" y="2453001"/>
          <a:ext cx="1747428" cy="1048456"/>
        </a:xfrm>
        <a:prstGeom prst="roundRect">
          <a:avLst>
            <a:gd name="adj" fmla="val 10000"/>
          </a:avLst>
        </a:prstGeom>
        <a:solidFill>
          <a:schemeClr val="accent2">
            <a:hueOff val="-1016892"/>
            <a:satOff val="0"/>
            <a:lumOff val="-833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LLVM Bytecode</a:t>
          </a:r>
        </a:p>
      </dsp:txBody>
      <dsp:txXfrm>
        <a:off x="4929143" y="2483709"/>
        <a:ext cx="1686012" cy="987040"/>
      </dsp:txXfrm>
    </dsp:sp>
    <dsp:sp modelId="{CE81ADA1-C431-46A7-912A-6F1690B7E3E9}">
      <dsp:nvSpPr>
        <dsp:cNvPr id="0" name=""/>
        <dsp:cNvSpPr/>
      </dsp:nvSpPr>
      <dsp:spPr>
        <a:xfrm>
          <a:off x="6820606" y="2760548"/>
          <a:ext cx="370454" cy="4333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55856"/>
            <a:satOff val="0"/>
            <a:lumOff val="-111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20606" y="2847220"/>
        <a:ext cx="259318" cy="260018"/>
      </dsp:txXfrm>
    </dsp:sp>
    <dsp:sp modelId="{EDE016B0-4906-44C3-AB3E-783E9D621991}">
      <dsp:nvSpPr>
        <dsp:cNvPr id="0" name=""/>
        <dsp:cNvSpPr/>
      </dsp:nvSpPr>
      <dsp:spPr>
        <a:xfrm>
          <a:off x="7344835" y="2453001"/>
          <a:ext cx="1747428" cy="1048456"/>
        </a:xfrm>
        <a:prstGeom prst="roundRect">
          <a:avLst>
            <a:gd name="adj" fmla="val 10000"/>
          </a:avLst>
        </a:prstGeom>
        <a:solidFill>
          <a:schemeClr val="accent2">
            <a:hueOff val="-1525338"/>
            <a:satOff val="0"/>
            <a:lumOff val="-1250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Emscripten</a:t>
          </a:r>
          <a:endParaRPr lang="en-US" sz="1300" kern="1200" dirty="0"/>
        </a:p>
      </dsp:txBody>
      <dsp:txXfrm>
        <a:off x="7375543" y="2483709"/>
        <a:ext cx="1686012" cy="987040"/>
      </dsp:txXfrm>
    </dsp:sp>
    <dsp:sp modelId="{765DC491-2A36-482B-80FE-631F2D11B3B3}">
      <dsp:nvSpPr>
        <dsp:cNvPr id="0" name=""/>
        <dsp:cNvSpPr/>
      </dsp:nvSpPr>
      <dsp:spPr>
        <a:xfrm>
          <a:off x="9267006" y="2760548"/>
          <a:ext cx="370454" cy="4333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033784"/>
            <a:satOff val="0"/>
            <a:lumOff val="-16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267006" y="2847220"/>
        <a:ext cx="259318" cy="260018"/>
      </dsp:txXfrm>
    </dsp:sp>
    <dsp:sp modelId="{47AD39EA-EA4F-477B-B577-4C1A9B71C79E}">
      <dsp:nvSpPr>
        <dsp:cNvPr id="0" name=""/>
        <dsp:cNvSpPr/>
      </dsp:nvSpPr>
      <dsp:spPr>
        <a:xfrm>
          <a:off x="9791234" y="2453001"/>
          <a:ext cx="1747428" cy="1048456"/>
        </a:xfrm>
        <a:prstGeom prst="roundRect">
          <a:avLst>
            <a:gd name="adj" fmla="val 10000"/>
          </a:avLst>
        </a:prstGeom>
        <a:solidFill>
          <a:schemeClr val="accent2">
            <a:hueOff val="-2033784"/>
            <a:satOff val="0"/>
            <a:lumOff val="-1666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Asm.js</a:t>
          </a:r>
        </a:p>
      </dsp:txBody>
      <dsp:txXfrm>
        <a:off x="9821942" y="2483709"/>
        <a:ext cx="1686012" cy="987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BA057-3C03-4611-BBDE-EC07797E6F0D}">
      <dsp:nvSpPr>
        <dsp:cNvPr id="0" name=""/>
        <dsp:cNvSpPr/>
      </dsp:nvSpPr>
      <dsp:spPr>
        <a:xfrm>
          <a:off x="0" y="389095"/>
          <a:ext cx="3129272" cy="1877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Modern languages (C#)</a:t>
          </a:r>
        </a:p>
      </dsp:txBody>
      <dsp:txXfrm>
        <a:off x="0" y="389095"/>
        <a:ext cx="3129272" cy="1877563"/>
      </dsp:txXfrm>
    </dsp:sp>
    <dsp:sp modelId="{FA46D1EF-8698-4BE8-906A-B61C86FEAC8E}">
      <dsp:nvSpPr>
        <dsp:cNvPr id="0" name=""/>
        <dsp:cNvSpPr/>
      </dsp:nvSpPr>
      <dsp:spPr>
        <a:xfrm>
          <a:off x="3442199" y="389095"/>
          <a:ext cx="3129272" cy="1877563"/>
        </a:xfrm>
        <a:prstGeom prst="rect">
          <a:avLst/>
        </a:prstGeom>
        <a:solidFill>
          <a:schemeClr val="accent2">
            <a:hueOff val="-406757"/>
            <a:satOff val="0"/>
            <a:lumOff val="-333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.NET ecosystem</a:t>
          </a:r>
          <a:endParaRPr lang="en-US" sz="3500" kern="1200" dirty="0"/>
        </a:p>
      </dsp:txBody>
      <dsp:txXfrm>
        <a:off x="3442199" y="389095"/>
        <a:ext cx="3129272" cy="1877563"/>
      </dsp:txXfrm>
    </dsp:sp>
    <dsp:sp modelId="{2D21E0D2-F9E3-4D63-99E5-D41A97B9DCE5}">
      <dsp:nvSpPr>
        <dsp:cNvPr id="0" name=""/>
        <dsp:cNvSpPr/>
      </dsp:nvSpPr>
      <dsp:spPr>
        <a:xfrm>
          <a:off x="6884399" y="389095"/>
          <a:ext cx="3129272" cy="1877563"/>
        </a:xfrm>
        <a:prstGeom prst="rect">
          <a:avLst/>
        </a:prstGeom>
        <a:solidFill>
          <a:schemeClr val="accent2">
            <a:hueOff val="-813513"/>
            <a:satOff val="0"/>
            <a:lumOff val="-666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Performance</a:t>
          </a:r>
          <a:endParaRPr lang="en-US" sz="3500" kern="1200" dirty="0"/>
        </a:p>
      </dsp:txBody>
      <dsp:txXfrm>
        <a:off x="6884399" y="389095"/>
        <a:ext cx="3129272" cy="1877563"/>
      </dsp:txXfrm>
    </dsp:sp>
    <dsp:sp modelId="{14243D6D-647D-420E-B06D-F2C6A63913B5}">
      <dsp:nvSpPr>
        <dsp:cNvPr id="0" name=""/>
        <dsp:cNvSpPr/>
      </dsp:nvSpPr>
      <dsp:spPr>
        <a:xfrm>
          <a:off x="0" y="2579586"/>
          <a:ext cx="3129272" cy="1877563"/>
        </a:xfrm>
        <a:prstGeom prst="rect">
          <a:avLst/>
        </a:prstGeom>
        <a:solidFill>
          <a:schemeClr val="accent2">
            <a:hueOff val="-1220270"/>
            <a:satOff val="0"/>
            <a:lumOff val="-1000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Full-stack</a:t>
          </a:r>
          <a:endParaRPr lang="en-US" sz="3500" kern="1200" dirty="0"/>
        </a:p>
      </dsp:txBody>
      <dsp:txXfrm>
        <a:off x="0" y="2579586"/>
        <a:ext cx="3129272" cy="1877563"/>
      </dsp:txXfrm>
    </dsp:sp>
    <dsp:sp modelId="{F46DADED-90AC-45CE-B84F-2E193629C023}">
      <dsp:nvSpPr>
        <dsp:cNvPr id="0" name=""/>
        <dsp:cNvSpPr/>
      </dsp:nvSpPr>
      <dsp:spPr>
        <a:xfrm>
          <a:off x="3442199" y="2579586"/>
          <a:ext cx="3129272" cy="1877563"/>
        </a:xfrm>
        <a:prstGeom prst="rect">
          <a:avLst/>
        </a:prstGeom>
        <a:solidFill>
          <a:schemeClr val="accent2">
            <a:hueOff val="-1627027"/>
            <a:satOff val="0"/>
            <a:lumOff val="-1333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Tools</a:t>
          </a:r>
          <a:endParaRPr lang="en-US" sz="3500" kern="1200" dirty="0"/>
        </a:p>
      </dsp:txBody>
      <dsp:txXfrm>
        <a:off x="3442199" y="2579586"/>
        <a:ext cx="3129272" cy="1877563"/>
      </dsp:txXfrm>
    </dsp:sp>
    <dsp:sp modelId="{1A0F417C-0E1E-4B5C-9AF5-00EF57ACC352}">
      <dsp:nvSpPr>
        <dsp:cNvPr id="0" name=""/>
        <dsp:cNvSpPr/>
      </dsp:nvSpPr>
      <dsp:spPr>
        <a:xfrm>
          <a:off x="6884399" y="2579586"/>
          <a:ext cx="3129272" cy="1877563"/>
        </a:xfrm>
        <a:prstGeom prst="rect">
          <a:avLst/>
        </a:prstGeom>
        <a:solidFill>
          <a:schemeClr val="accent2">
            <a:hueOff val="-2033784"/>
            <a:satOff val="0"/>
            <a:lumOff val="-1666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Stable &amp; mature</a:t>
          </a:r>
          <a:endParaRPr lang="en-US" sz="3500" kern="1200" dirty="0"/>
        </a:p>
      </dsp:txBody>
      <dsp:txXfrm>
        <a:off x="6884399" y="2579586"/>
        <a:ext cx="3129272" cy="18775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3A4D6-0DEB-4336-8017-D655B6627DC8}">
      <dsp:nvSpPr>
        <dsp:cNvPr id="0" name=""/>
        <dsp:cNvSpPr/>
      </dsp:nvSpPr>
      <dsp:spPr>
        <a:xfrm>
          <a:off x="190874" y="889079"/>
          <a:ext cx="4537950" cy="14181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533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Full-stack web development with .NET via WebAssembly</a:t>
          </a:r>
        </a:p>
      </dsp:txBody>
      <dsp:txXfrm>
        <a:off x="190874" y="889079"/>
        <a:ext cx="4537950" cy="1418109"/>
      </dsp:txXfrm>
    </dsp:sp>
    <dsp:sp modelId="{DE05360B-88F0-4D86-9148-79BA93DC65D1}">
      <dsp:nvSpPr>
        <dsp:cNvPr id="0" name=""/>
        <dsp:cNvSpPr/>
      </dsp:nvSpPr>
      <dsp:spPr>
        <a:xfrm>
          <a:off x="1792" y="684240"/>
          <a:ext cx="992676" cy="14890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D3B9B-BCFD-4D26-BD50-14B855BDA656}">
      <dsp:nvSpPr>
        <dsp:cNvPr id="0" name=""/>
        <dsp:cNvSpPr/>
      </dsp:nvSpPr>
      <dsp:spPr>
        <a:xfrm>
          <a:off x="5150908" y="889079"/>
          <a:ext cx="4537950" cy="14181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533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sng" kern="1200" dirty="0"/>
            <a:t>No plugin</a:t>
          </a:r>
          <a:r>
            <a:rPr lang="en-US" sz="2600" kern="1200" dirty="0"/>
            <a:t> or code </a:t>
          </a:r>
          <a:r>
            <a:rPr lang="en-US" sz="2600" kern="1200" dirty="0" err="1"/>
            <a:t>transpilation</a:t>
          </a:r>
          <a:endParaRPr lang="en-US" sz="2600" kern="1200" dirty="0"/>
        </a:p>
      </dsp:txBody>
      <dsp:txXfrm>
        <a:off x="5150908" y="889079"/>
        <a:ext cx="4537950" cy="1418109"/>
      </dsp:txXfrm>
    </dsp:sp>
    <dsp:sp modelId="{F49B26C2-463E-45C3-BC1E-72B98F8EEE32}">
      <dsp:nvSpPr>
        <dsp:cNvPr id="0" name=""/>
        <dsp:cNvSpPr/>
      </dsp:nvSpPr>
      <dsp:spPr>
        <a:xfrm>
          <a:off x="4961827" y="684240"/>
          <a:ext cx="992676" cy="1489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5BD1B-A21D-4F14-979A-544A510B4D07}">
      <dsp:nvSpPr>
        <dsp:cNvPr id="0" name=""/>
        <dsp:cNvSpPr/>
      </dsp:nvSpPr>
      <dsp:spPr>
        <a:xfrm>
          <a:off x="190874" y="2674321"/>
          <a:ext cx="4537950" cy="14181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533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Works in all modern browsers including mobile browsers</a:t>
          </a:r>
          <a:endParaRPr lang="en-US" sz="2600" kern="1200" dirty="0"/>
        </a:p>
      </dsp:txBody>
      <dsp:txXfrm>
        <a:off x="190874" y="2674321"/>
        <a:ext cx="4537950" cy="1418109"/>
      </dsp:txXfrm>
    </dsp:sp>
    <dsp:sp modelId="{3F4832FD-29CC-41B2-90E3-07807839081C}">
      <dsp:nvSpPr>
        <dsp:cNvPr id="0" name=""/>
        <dsp:cNvSpPr/>
      </dsp:nvSpPr>
      <dsp:spPr>
        <a:xfrm>
          <a:off x="1792" y="2469483"/>
          <a:ext cx="992676" cy="14890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951EF-2EFC-4E10-81ED-61E5157AF2D1}">
      <dsp:nvSpPr>
        <dsp:cNvPr id="0" name=""/>
        <dsp:cNvSpPr/>
      </dsp:nvSpPr>
      <dsp:spPr>
        <a:xfrm>
          <a:off x="5150908" y="2674321"/>
          <a:ext cx="4537950" cy="14181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533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Browser + Razor = Blazor!</a:t>
          </a:r>
          <a:endParaRPr lang="en-US" sz="2600" kern="1200" dirty="0"/>
        </a:p>
      </dsp:txBody>
      <dsp:txXfrm>
        <a:off x="5150908" y="2674321"/>
        <a:ext cx="4537950" cy="1418109"/>
      </dsp:txXfrm>
    </dsp:sp>
    <dsp:sp modelId="{EBEFADD8-72E0-4AE9-B161-D993CC490B53}">
      <dsp:nvSpPr>
        <dsp:cNvPr id="0" name=""/>
        <dsp:cNvSpPr/>
      </dsp:nvSpPr>
      <dsp:spPr>
        <a:xfrm>
          <a:off x="4961827" y="2469483"/>
          <a:ext cx="992676" cy="14890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926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374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063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768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75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90186A2-9ED0-422E-BD0F-45BC7BEBBC31}" type="datetime8">
              <a:rPr lang="en-US" smtClean="0">
                <a:solidFill>
                  <a:prstClr val="black"/>
                </a:solidFill>
              </a:rPr>
              <a:t>4/10/2019 2:50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06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96361F-E8DA-47CD-BE84-386C025665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28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4/10/2019 2:50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4/10/2019 2:50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269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1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8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842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19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278A49-5F18-476D-9DAE-48574D71D676}"/>
              </a:ext>
            </a:extLst>
          </p:cNvPr>
          <p:cNvSpPr/>
          <p:nvPr userDrawn="1"/>
        </p:nvSpPr>
        <p:spPr bwMode="auto">
          <a:xfrm>
            <a:off x="307075" y="2402006"/>
            <a:ext cx="7758752" cy="10986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7C1CA-0EB3-4C4C-8239-902DA5958E1C}"/>
              </a:ext>
            </a:extLst>
          </p:cNvPr>
          <p:cNvSpPr/>
          <p:nvPr userDrawn="1"/>
        </p:nvSpPr>
        <p:spPr bwMode="auto">
          <a:xfrm>
            <a:off x="491319" y="3582537"/>
            <a:ext cx="6707875" cy="60050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8316AE-A1A5-495B-B4AD-D801C481CC6A}"/>
              </a:ext>
            </a:extLst>
          </p:cNvPr>
          <p:cNvGrpSpPr/>
          <p:nvPr userDrawn="1"/>
        </p:nvGrpSpPr>
        <p:grpSpPr>
          <a:xfrm>
            <a:off x="400505" y="2315730"/>
            <a:ext cx="4407489" cy="2191467"/>
            <a:chOff x="148024" y="2315730"/>
            <a:chExt cx="4407489" cy="21914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BB9F04-5063-4B0A-818C-E2DBCDBA8F60}"/>
                </a:ext>
              </a:extLst>
            </p:cNvPr>
            <p:cNvSpPr txBox="1"/>
            <p:nvPr userDrawn="1"/>
          </p:nvSpPr>
          <p:spPr>
            <a:xfrm>
              <a:off x="148024" y="3546934"/>
              <a:ext cx="4407489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800" dirty="0">
                  <a:solidFill>
                    <a:schemeClr val="bg1"/>
                  </a:solidFill>
                </a:rPr>
                <a:t>Build anything.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2D005C-C56E-4A22-A762-3E98916A5CDB}"/>
                </a:ext>
              </a:extLst>
            </p:cNvPr>
            <p:cNvSpPr txBox="1"/>
            <p:nvPr userDrawn="1"/>
          </p:nvSpPr>
          <p:spPr>
            <a:xfrm>
              <a:off x="148024" y="2315730"/>
              <a:ext cx="2933752" cy="162506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600" b="0" dirty="0">
                  <a:solidFill>
                    <a:schemeClr val="bg1"/>
                  </a:solidFill>
                  <a:latin typeface="+mn-lt"/>
                  <a:cs typeface="Segoe UI Semibold" panose="020B0702040204020203" pitchFamily="34" charset="0"/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53B176-78F6-4B3B-BFA1-2D5A8310F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B6611E8-3581-489B-99BB-A28D107049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1FEB46C-624E-4AAB-9EB9-FCE899FE26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1958B7-CE9C-4B67-A849-E0B8FF21C0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DFAE61-01F8-4FDA-AD83-AEB7CFE0E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8F7AFC-92D9-46BF-8A25-AD8402D00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50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@JeremyLikness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FAC0-BB11-4B15-A1AB-2E3F47866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8401"/>
                    </a14:imgEffect>
                    <a14:imgEffect>
                      <a14:saturation sat="400000"/>
                    </a14:imgEffect>
                    <a14:imgEffect>
                      <a14:brightnessContrast bright="3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45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5009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9912" y="4773828"/>
            <a:ext cx="1533183" cy="16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47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3B7F5B-B5C7-4AE8-962E-C131CC184B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5C1E37-7655-4446-9EBC-E01AE514F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CC39A0-ED90-447F-98FD-02E1C4E501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100EE183-EAAD-43DD-9F1B-6BE5EB5F2F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39DB406-299D-4968-BFC9-8479320EA0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D4ADF9-6D79-44BD-B222-1A57417D81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C2BFBE-1ECD-4658-85A9-BDBB31E01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  <p:sldLayoutId id="2147483757" r:id="rId18"/>
    <p:sldLayoutId id="2147483758" r:id="rId1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12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s://jlik.me/fl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jlik.me/flg" TargetMode="External"/><Relationship Id="rId5" Type="http://schemas.openxmlformats.org/officeDocument/2006/relationships/hyperlink" Target="https://jlik.me/flf" TargetMode="External"/><Relationship Id="rId4" Type="http://schemas.openxmlformats.org/officeDocument/2006/relationships/hyperlink" Target="https://jlik.me/fl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WebAssembly: The Browser </a:t>
            </a:r>
            <a:r>
              <a:rPr lang="en-US" b="1" i="1" dirty="0"/>
              <a:t>is</a:t>
            </a:r>
            <a:r>
              <a:rPr lang="en-US" b="1" dirty="0"/>
              <a:t> your 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JeremyLikness</a:t>
            </a:r>
            <a:endParaRPr lang="en-US" dirty="0"/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B23D-5A57-40C0-9BBF-4C365364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came asm.js …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DE8C20-7417-4A5D-97AA-2790D120C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937823"/>
              </p:ext>
            </p:extLst>
          </p:nvPr>
        </p:nvGraphicFramePr>
        <p:xfrm>
          <a:off x="323850" y="1386509"/>
          <a:ext cx="11544300" cy="432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931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B23D-5A57-40C0-9BBF-4C365364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came asm.js …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DE8C20-7417-4A5D-97AA-2790D120C9BB}"/>
              </a:ext>
            </a:extLst>
          </p:cNvPr>
          <p:cNvGraphicFramePr/>
          <p:nvPr/>
        </p:nvGraphicFramePr>
        <p:xfrm>
          <a:off x="323850" y="183874"/>
          <a:ext cx="11544300" cy="5954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3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B23D-5A57-40C0-9BBF-4C365364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came asm.js …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DE8C20-7417-4A5D-97AA-2790D120C9BB}"/>
              </a:ext>
            </a:extLst>
          </p:cNvPr>
          <p:cNvGraphicFramePr/>
          <p:nvPr/>
        </p:nvGraphicFramePr>
        <p:xfrm>
          <a:off x="323850" y="183874"/>
          <a:ext cx="11544300" cy="5954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818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B23D-5A57-40C0-9BBF-4C365364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came asm.js …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DE8C20-7417-4A5D-97AA-2790D120C9BB}"/>
              </a:ext>
            </a:extLst>
          </p:cNvPr>
          <p:cNvGraphicFramePr/>
          <p:nvPr/>
        </p:nvGraphicFramePr>
        <p:xfrm>
          <a:off x="323850" y="183874"/>
          <a:ext cx="11544300" cy="5954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700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B23D-5A57-40C0-9BBF-4C365364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came asm.js …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DE8C20-7417-4A5D-97AA-2790D120C9BB}"/>
              </a:ext>
            </a:extLst>
          </p:cNvPr>
          <p:cNvGraphicFramePr/>
          <p:nvPr/>
        </p:nvGraphicFramePr>
        <p:xfrm>
          <a:off x="323850" y="183874"/>
          <a:ext cx="11544300" cy="5954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823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D2840-BDB3-4F17-A61B-DA9624AB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primes.c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A6881-E83F-4F83-A266-46CA46501C8C}"/>
              </a:ext>
            </a:extLst>
          </p:cNvPr>
          <p:cNvSpPr/>
          <p:nvPr/>
        </p:nvSpPr>
        <p:spPr>
          <a:xfrm>
            <a:off x="3047999" y="612845"/>
            <a:ext cx="789498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computePrimesAsm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j;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(i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i &lt;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50000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i = i+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	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(j = i-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j &gt;=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j--)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		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(i % j ==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			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	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}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i;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8814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9E0E0-3879-43C4-9580-5016F05F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Build asm.js</a:t>
            </a:r>
          </a:p>
        </p:txBody>
      </p:sp>
    </p:spTree>
    <p:extLst>
      <p:ext uri="{BB962C8B-B14F-4D97-AF65-F5344CB8AC3E}">
        <p14:creationId xmlns:p14="http://schemas.microsoft.com/office/powerpoint/2010/main" val="34861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D2840-BDB3-4F17-A61B-DA9624AB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primes.js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B3FB-A31E-4752-8E93-1593A6F56F89}"/>
              </a:ext>
            </a:extLst>
          </p:cNvPr>
          <p:cNvSpPr/>
          <p:nvPr/>
        </p:nvSpPr>
        <p:spPr>
          <a:xfrm>
            <a:off x="3271632" y="289511"/>
            <a:ext cx="459519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computePrimesAsm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$0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$10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$11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$12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$13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$14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$15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$16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$17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$18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$19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$2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$20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$21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$3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$4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$5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$6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$7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$8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$9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label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STACKTOP;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STACKTOP = STACKTOP +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((STACKTOP|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&gt;= (STACK_MAX|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abortStackOverflow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$4 = $1;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$5 = ($4|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)&lt;(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50000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(!($5)) 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$3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$6 = $1;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$7 = (($6) -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$2 = $7;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$8 = $2;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$9 = ($8|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)&gt;=(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(!($9)) 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3881B-6C10-4E6C-9E1E-6C9D2E12030D}"/>
              </a:ext>
            </a:extLst>
          </p:cNvPr>
          <p:cNvSpPr/>
          <p:nvPr/>
        </p:nvSpPr>
        <p:spPr>
          <a:xfrm>
            <a:off x="8240879" y="289511"/>
            <a:ext cx="3720877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$10 = $1;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$11 = $2;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$12 = (($10|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% ($11|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))&amp;-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$13 = ($12|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)==(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($13)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label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$14 = $2;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$15 = (($14) +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$2 = $15;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((label|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==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label 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$3 =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$16 = $3;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$17 = ($16|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)==(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($17)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$18 = $1;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$0 = $18;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$19 = $1;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$20 = (($19) +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$1 = $20;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$21 = $0;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STACKTOP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($21|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1E91-172F-456F-92C2-D00A1B8F21E1}"/>
              </a:ext>
            </a:extLst>
          </p:cNvPr>
          <p:cNvSpPr/>
          <p:nvPr/>
        </p:nvSpPr>
        <p:spPr bwMode="auto">
          <a:xfrm>
            <a:off x="5456583" y="1709530"/>
            <a:ext cx="601317" cy="387627"/>
          </a:xfrm>
          <a:prstGeom prst="rect">
            <a:avLst/>
          </a:prstGeom>
          <a:solidFill>
            <a:srgbClr val="511C74">
              <a:alpha val="45098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46751-5AC6-4475-8B10-9454EA2DC1B4}"/>
              </a:ext>
            </a:extLst>
          </p:cNvPr>
          <p:cNvSpPr/>
          <p:nvPr/>
        </p:nvSpPr>
        <p:spPr bwMode="auto">
          <a:xfrm>
            <a:off x="3342861" y="2413551"/>
            <a:ext cx="1089991" cy="387627"/>
          </a:xfrm>
          <a:prstGeom prst="rect">
            <a:avLst/>
          </a:prstGeom>
          <a:solidFill>
            <a:srgbClr val="511C74">
              <a:alpha val="45098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DA817-535B-4024-88EE-1ECBBB42706C}"/>
              </a:ext>
            </a:extLst>
          </p:cNvPr>
          <p:cNvSpPr/>
          <p:nvPr/>
        </p:nvSpPr>
        <p:spPr bwMode="auto">
          <a:xfrm>
            <a:off x="3887856" y="4103204"/>
            <a:ext cx="1265583" cy="387627"/>
          </a:xfrm>
          <a:prstGeom prst="rect">
            <a:avLst/>
          </a:prstGeom>
          <a:solidFill>
            <a:srgbClr val="511C74">
              <a:alpha val="45098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C6C6B-CAE8-4395-A88F-D1B2C13200C0}"/>
              </a:ext>
            </a:extLst>
          </p:cNvPr>
          <p:cNvSpPr/>
          <p:nvPr/>
        </p:nvSpPr>
        <p:spPr bwMode="auto">
          <a:xfrm>
            <a:off x="10648122" y="689112"/>
            <a:ext cx="601317" cy="387627"/>
          </a:xfrm>
          <a:prstGeom prst="rect">
            <a:avLst/>
          </a:prstGeom>
          <a:solidFill>
            <a:srgbClr val="511C74">
              <a:alpha val="45098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656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437A-6BE4-41BC-AB82-AEEB1983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vs. asm.js in Chrome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AA2FD29-62F0-46E0-8807-4B1E9B6A83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241823"/>
              </p:ext>
            </p:extLst>
          </p:nvPr>
        </p:nvGraphicFramePr>
        <p:xfrm>
          <a:off x="2032000" y="1282148"/>
          <a:ext cx="8538265" cy="4856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39183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0872-1795-428F-BF26-ABECBE7CE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in 2017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82AF5-32FE-477B-A60B-D2A19998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62" y="1471683"/>
            <a:ext cx="8069876" cy="39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299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33B6E07-2858-486A-8F6B-CABDA7143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483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FF75-E483-4167-BE07-EF4A8904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Wasm</a:t>
            </a:r>
            <a:r>
              <a:rPr lang="en-US" dirty="0"/>
              <a:t> is Binary, this is a textual representation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43CED6-7F87-416B-B21E-91727DCBBD9B}"/>
              </a:ext>
            </a:extLst>
          </p:cNvPr>
          <p:cNvSpPr/>
          <p:nvPr/>
        </p:nvSpPr>
        <p:spPr>
          <a:xfrm>
            <a:off x="863049" y="977646"/>
            <a:ext cx="4212534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$t0 (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$t1 (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result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i32)))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wasm_call_ctors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$t0))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computePrimesWasm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computePrimesWasm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$t1)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result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i32)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 i32)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$l1 i32)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$l2 i32)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$l3 i32)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$l4 i32)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$l1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loop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$l2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$B1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$B2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loop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$L3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$l2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i32.lt_s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br_if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$B2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$l1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$l2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i32.rem_s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$l3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$l2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-1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i32.add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$l2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$l3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br_if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$L3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7AF8CD-002A-4ADD-928E-0D889782D3C8}"/>
              </a:ext>
            </a:extLst>
          </p:cNvPr>
          <p:cNvSpPr/>
          <p:nvPr/>
        </p:nvSpPr>
        <p:spPr>
          <a:xfrm>
            <a:off x="5082209" y="977645"/>
            <a:ext cx="6096000" cy="58477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i32.add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$l1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i32.add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tee_local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$l1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50000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i32.ne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br_if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br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$B1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$l1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$l4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i32.add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$l1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i32.add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tee_local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$l1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50000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i32.ne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br_if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$L0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get_local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$l4)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$T0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anyfunc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memory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$memory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"memory"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global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$g0 (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i32) (i32.const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66560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global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heap_base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"__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heap_base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 i32 (i32.const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66560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global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$__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data_end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"__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data_end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 i32 (i32.const </a:t>
            </a:r>
            <a:r>
              <a:rPr lang="en-US" sz="1100" dirty="0">
                <a:solidFill>
                  <a:srgbClr val="09885A"/>
                </a:solidFill>
                <a:latin typeface="Consolas" panose="020B0609020204030204" pitchFamily="49" charset="0"/>
              </a:rPr>
              <a:t>1024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4690728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90DBE8-E03B-475B-ADA0-45463D22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dirty="0" err="1"/>
              <a:t>Wasm</a:t>
            </a:r>
            <a:r>
              <a:rPr lang="en-US" dirty="0"/>
              <a:t>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494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7985-A6F2-41BE-893A-CB445206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also in 2017…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D8171-9DFB-443E-8694-D5FBD3B75760}"/>
              </a:ext>
            </a:extLst>
          </p:cNvPr>
          <p:cNvSpPr txBox="1"/>
          <p:nvPr/>
        </p:nvSpPr>
        <p:spPr>
          <a:xfrm>
            <a:off x="5390591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7200" dirty="0">
              <a:solidFill>
                <a:srgbClr val="FFFFFF"/>
              </a:solidFill>
              <a:latin typeface="Segoe UI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FFFFFF"/>
                </a:solidFill>
                <a:latin typeface="Segoe UI Light"/>
              </a:rPr>
              <a:t>.NET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F8D2A7-78D8-44DD-A475-845B2E95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0591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33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C3C4-96EB-4593-B21F-A9B61A69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Wait. Why use .NET for browser apps?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8F8E1A-0501-4ACB-9584-75EF12FA8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959517"/>
              </p:ext>
            </p:extLst>
          </p:nvPr>
        </p:nvGraphicFramePr>
        <p:xfrm>
          <a:off x="1089164" y="1005877"/>
          <a:ext cx="10013672" cy="4846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064803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87E9-4C73-4F99-BD92-4DB92067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“Blazor” experimental project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69FA02-C059-45D0-8DC1-539147EA7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250170"/>
              </p:ext>
            </p:extLst>
          </p:nvPr>
        </p:nvGraphicFramePr>
        <p:xfrm>
          <a:off x="1250674" y="1361661"/>
          <a:ext cx="9690652" cy="47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24865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26A971-8595-4E37-96AF-CFD92B507199}"/>
              </a:ext>
            </a:extLst>
          </p:cNvPr>
          <p:cNvSpPr txBox="1"/>
          <p:nvPr/>
        </p:nvSpPr>
        <p:spPr>
          <a:xfrm>
            <a:off x="3787515" y="1883229"/>
            <a:ext cx="4616970" cy="23114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600" dirty="0">
                <a:solidFill>
                  <a:schemeClr val="bg1"/>
                </a:solidFill>
              </a:rPr>
              <a:t>Blazor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https://blazor.net</a:t>
            </a:r>
          </a:p>
        </p:txBody>
      </p:sp>
    </p:spTree>
    <p:extLst>
      <p:ext uri="{BB962C8B-B14F-4D97-AF65-F5344CB8AC3E}">
        <p14:creationId xmlns:p14="http://schemas.microsoft.com/office/powerpoint/2010/main" val="9527200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B61E-D9D2-4271-9580-81C0B6F7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262066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CF022E5-2B0D-489B-B08B-8060610F24AD}"/>
              </a:ext>
            </a:extLst>
          </p:cNvPr>
          <p:cNvSpPr/>
          <p:nvPr/>
        </p:nvSpPr>
        <p:spPr>
          <a:xfrm>
            <a:off x="2657747" y="3343378"/>
            <a:ext cx="6459967" cy="2578706"/>
          </a:xfrm>
          <a:prstGeom prst="ca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4B75926-1337-450E-8463-B68E55D30F07}"/>
              </a:ext>
            </a:extLst>
          </p:cNvPr>
          <p:cNvSpPr/>
          <p:nvPr/>
        </p:nvSpPr>
        <p:spPr>
          <a:xfrm>
            <a:off x="3572146" y="2307513"/>
            <a:ext cx="4631170" cy="2034989"/>
          </a:xfrm>
          <a:prstGeom prst="can">
            <a:avLst>
              <a:gd name="adj" fmla="val 394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2CF6082-C8DE-4741-B3D3-86442AC607FC}"/>
              </a:ext>
            </a:extLst>
          </p:cNvPr>
          <p:cNvSpPr/>
          <p:nvPr/>
        </p:nvSpPr>
        <p:spPr>
          <a:xfrm>
            <a:off x="4459651" y="1253266"/>
            <a:ext cx="2856158" cy="1572180"/>
          </a:xfrm>
          <a:prstGeom prst="can">
            <a:avLst>
              <a:gd name="adj" fmla="val 2489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FD3A3-6DDB-4FB3-A5C5-EE5CCBEB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@JeremyLikness</a:t>
            </a:r>
          </a:p>
        </p:txBody>
      </p:sp>
    </p:spTree>
    <p:extLst>
      <p:ext uri="{BB962C8B-B14F-4D97-AF65-F5344CB8AC3E}">
        <p14:creationId xmlns:p14="http://schemas.microsoft.com/office/powerpoint/2010/main" val="269632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CF022E5-2B0D-489B-B08B-8060610F24AD}"/>
              </a:ext>
            </a:extLst>
          </p:cNvPr>
          <p:cNvSpPr/>
          <p:nvPr/>
        </p:nvSpPr>
        <p:spPr>
          <a:xfrm>
            <a:off x="2657747" y="3343378"/>
            <a:ext cx="6459967" cy="2578706"/>
          </a:xfrm>
          <a:prstGeom prst="ca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4B75926-1337-450E-8463-B68E55D30F07}"/>
              </a:ext>
            </a:extLst>
          </p:cNvPr>
          <p:cNvSpPr/>
          <p:nvPr/>
        </p:nvSpPr>
        <p:spPr>
          <a:xfrm>
            <a:off x="3572146" y="2307513"/>
            <a:ext cx="4631170" cy="2034989"/>
          </a:xfrm>
          <a:prstGeom prst="can">
            <a:avLst>
              <a:gd name="adj" fmla="val 39479"/>
            </a:avLst>
          </a:pr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2CF6082-C8DE-4741-B3D3-86442AC607FC}"/>
              </a:ext>
            </a:extLst>
          </p:cNvPr>
          <p:cNvSpPr/>
          <p:nvPr/>
        </p:nvSpPr>
        <p:spPr>
          <a:xfrm>
            <a:off x="4459651" y="1253266"/>
            <a:ext cx="2856158" cy="1572180"/>
          </a:xfrm>
          <a:prstGeom prst="can">
            <a:avLst>
              <a:gd name="adj" fmla="val 24895"/>
            </a:avLst>
          </a:pr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11263-127E-4E89-A095-FC1CFD36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5475783" y="4817830"/>
            <a:ext cx="899023" cy="8930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4276D-DD5D-41F7-8EE0-6986AFA3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@JeremyLikness</a:t>
            </a:r>
          </a:p>
        </p:txBody>
      </p:sp>
    </p:spTree>
    <p:extLst>
      <p:ext uri="{BB962C8B-B14F-4D97-AF65-F5344CB8AC3E}">
        <p14:creationId xmlns:p14="http://schemas.microsoft.com/office/powerpoint/2010/main" val="17998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CF022E5-2B0D-489B-B08B-8060610F24AD}"/>
              </a:ext>
            </a:extLst>
          </p:cNvPr>
          <p:cNvSpPr/>
          <p:nvPr/>
        </p:nvSpPr>
        <p:spPr>
          <a:xfrm>
            <a:off x="2657747" y="3343378"/>
            <a:ext cx="6459967" cy="2578706"/>
          </a:xfrm>
          <a:prstGeom prst="can">
            <a:avLst>
              <a:gd name="adj" fmla="val 50000"/>
            </a:avLst>
          </a:pr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11263-127E-4E89-A095-FC1CFD36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5475783" y="4817830"/>
            <a:ext cx="899023" cy="893030"/>
          </a:xfrm>
          <a:prstGeom prst="rect">
            <a:avLst/>
          </a:prstGeom>
        </p:spPr>
      </p:pic>
      <p:sp>
        <p:nvSpPr>
          <p:cNvPr id="22" name="Cylinder 21">
            <a:extLst>
              <a:ext uri="{FF2B5EF4-FFF2-40B4-BE49-F238E27FC236}">
                <a16:creationId xmlns:a16="http://schemas.microsoft.com/office/drawing/2014/main" id="{30BC3572-8021-419B-A3F8-269C81016449}"/>
              </a:ext>
            </a:extLst>
          </p:cNvPr>
          <p:cNvSpPr/>
          <p:nvPr/>
        </p:nvSpPr>
        <p:spPr>
          <a:xfrm>
            <a:off x="3572146" y="2307513"/>
            <a:ext cx="4631170" cy="2034989"/>
          </a:xfrm>
          <a:prstGeom prst="can">
            <a:avLst>
              <a:gd name="adj" fmla="val 3947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9F6870DD-7455-42AA-B4BC-4E22C25EE9EF}"/>
              </a:ext>
            </a:extLst>
          </p:cNvPr>
          <p:cNvSpPr/>
          <p:nvPr/>
        </p:nvSpPr>
        <p:spPr>
          <a:xfrm>
            <a:off x="4459651" y="1253266"/>
            <a:ext cx="2856158" cy="1572180"/>
          </a:xfrm>
          <a:prstGeom prst="can">
            <a:avLst>
              <a:gd name="adj" fmla="val 24895"/>
            </a:avLst>
          </a:pr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25" name="Picture 24" descr="A picture containing clipart&#10;&#10;Description automatically generated">
            <a:extLst>
              <a:ext uri="{FF2B5EF4-FFF2-40B4-BE49-F238E27FC236}">
                <a16:creationId xmlns:a16="http://schemas.microsoft.com/office/drawing/2014/main" id="{1CAEBF1F-4A58-4BDC-AD9E-275F0DDE5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350" y="3324420"/>
            <a:ext cx="786384" cy="78638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C8EC8-D1C4-47F1-B139-CA2E74DB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@JeremyLikness</a:t>
            </a:r>
          </a:p>
        </p:txBody>
      </p:sp>
    </p:spTree>
    <p:extLst>
      <p:ext uri="{BB962C8B-B14F-4D97-AF65-F5344CB8AC3E}">
        <p14:creationId xmlns:p14="http://schemas.microsoft.com/office/powerpoint/2010/main" val="409097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66" y="5221596"/>
            <a:ext cx="12190271" cy="16354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813797" y="1686201"/>
            <a:ext cx="4630871" cy="600079"/>
          </a:xfrm>
        </p:spPr>
        <p:txBody>
          <a:bodyPr/>
          <a:lstStyle/>
          <a:p>
            <a:pPr marL="0" indent="0">
              <a:buNone/>
            </a:pPr>
            <a:r>
              <a:rPr lang="en-US" sz="294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Jeremy Likness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561" y="1440678"/>
            <a:ext cx="2464817" cy="2408126"/>
          </a:xfrm>
          <a:prstGeom prst="ellipse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4938285" y="2241051"/>
            <a:ext cx="4357001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28659" y="5441994"/>
            <a:ext cx="10376017" cy="1325776"/>
            <a:chOff x="436434" y="5543282"/>
            <a:chExt cx="10585579" cy="1352552"/>
          </a:xfrm>
        </p:grpSpPr>
        <p:sp>
          <p:nvSpPr>
            <p:cNvPr id="7" name="Content Placeholder 4"/>
            <p:cNvSpPr txBox="1">
              <a:spLocks/>
            </p:cNvSpPr>
            <p:nvPr/>
          </p:nvSpPr>
          <p:spPr>
            <a:xfrm>
              <a:off x="752475" y="5543282"/>
              <a:ext cx="10269538" cy="1352552"/>
            </a:xfrm>
            <a:prstGeom prst="rect">
              <a:avLst/>
            </a:prstGeom>
            <a:noFill/>
          </p:spPr>
          <p:txBody>
            <a:bodyPr vert="horz" wrap="square" lIns="143407" tIns="89630" rIns="143407" bIns="8963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2353"/>
                </a:spcBef>
                <a:buNone/>
              </a:pPr>
              <a:r>
                <a:rPr lang="en-US" sz="2353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https://blog.jeremylikness.com/</a:t>
              </a:r>
            </a:p>
            <a:p>
              <a:pPr marL="0" indent="0">
                <a:buNone/>
              </a:pPr>
              <a:r>
                <a:rPr lang="en-US" sz="2353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@</a:t>
              </a:r>
              <a:r>
                <a:rPr lang="en-US" sz="2353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JeremyLikness</a:t>
              </a:r>
              <a:endParaRPr lang="en-US" sz="235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>
                <a:buNone/>
              </a:pPr>
              <a:r>
                <a:rPr lang="en-US" sz="2353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Jeremy.Likness@microsoft.com</a:t>
              </a:r>
              <a:endParaRPr lang="en-US" sz="1765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black">
            <a:xfrm>
              <a:off x="436434" y="6107801"/>
              <a:ext cx="295463" cy="223836"/>
            </a:xfrm>
            <a:custGeom>
              <a:avLst/>
              <a:gdLst>
                <a:gd name="T0" fmla="*/ 167 w 346"/>
                <a:gd name="T1" fmla="*/ 92 h 261"/>
                <a:gd name="T2" fmla="*/ 207 w 346"/>
                <a:gd name="T3" fmla="*/ 19 h 261"/>
                <a:gd name="T4" fmla="*/ 218 w 346"/>
                <a:gd name="T5" fmla="*/ 16 h 261"/>
                <a:gd name="T6" fmla="*/ 229 w 346"/>
                <a:gd name="T7" fmla="*/ 9 h 261"/>
                <a:gd name="T8" fmla="*/ 233 w 346"/>
                <a:gd name="T9" fmla="*/ 15 h 261"/>
                <a:gd name="T10" fmla="*/ 230 w 346"/>
                <a:gd name="T11" fmla="*/ 27 h 261"/>
                <a:gd name="T12" fmla="*/ 303 w 346"/>
                <a:gd name="T13" fmla="*/ 89 h 261"/>
                <a:gd name="T14" fmla="*/ 308 w 346"/>
                <a:gd name="T15" fmla="*/ 95 h 261"/>
                <a:gd name="T16" fmla="*/ 345 w 346"/>
                <a:gd name="T17" fmla="*/ 93 h 261"/>
                <a:gd name="T18" fmla="*/ 314 w 346"/>
                <a:gd name="T19" fmla="*/ 111 h 261"/>
                <a:gd name="T20" fmla="*/ 314 w 346"/>
                <a:gd name="T21" fmla="*/ 114 h 261"/>
                <a:gd name="T22" fmla="*/ 346 w 346"/>
                <a:gd name="T23" fmla="*/ 116 h 261"/>
                <a:gd name="T24" fmla="*/ 306 w 346"/>
                <a:gd name="T25" fmla="*/ 132 h 261"/>
                <a:gd name="T26" fmla="*/ 238 w 346"/>
                <a:gd name="T27" fmla="*/ 219 h 261"/>
                <a:gd name="T28" fmla="*/ 0 w 346"/>
                <a:gd name="T29" fmla="*/ 178 h 261"/>
                <a:gd name="T30" fmla="*/ 128 w 346"/>
                <a:gd name="T31" fmla="*/ 173 h 261"/>
                <a:gd name="T32" fmla="*/ 116 w 346"/>
                <a:gd name="T33" fmla="*/ 143 h 261"/>
                <a:gd name="T34" fmla="*/ 77 w 346"/>
                <a:gd name="T35" fmla="*/ 126 h 261"/>
                <a:gd name="T36" fmla="*/ 79 w 346"/>
                <a:gd name="T37" fmla="*/ 118 h 261"/>
                <a:gd name="T38" fmla="*/ 97 w 346"/>
                <a:gd name="T39" fmla="*/ 113 h 261"/>
                <a:gd name="T40" fmla="*/ 61 w 346"/>
                <a:gd name="T41" fmla="*/ 82 h 261"/>
                <a:gd name="T42" fmla="*/ 64 w 346"/>
                <a:gd name="T43" fmla="*/ 77 h 261"/>
                <a:gd name="T44" fmla="*/ 80 w 346"/>
                <a:gd name="T45" fmla="*/ 75 h 261"/>
                <a:gd name="T46" fmla="*/ 52 w 346"/>
                <a:gd name="T47" fmla="*/ 40 h 261"/>
                <a:gd name="T48" fmla="*/ 61 w 346"/>
                <a:gd name="T49" fmla="*/ 35 h 261"/>
                <a:gd name="T50" fmla="*/ 167 w 346"/>
                <a:gd name="T51" fmla="*/ 9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6" h="261">
                  <a:moveTo>
                    <a:pt x="167" y="92"/>
                  </a:moveTo>
                  <a:cubicBezTo>
                    <a:pt x="178" y="57"/>
                    <a:pt x="192" y="35"/>
                    <a:pt x="207" y="19"/>
                  </a:cubicBezTo>
                  <a:cubicBezTo>
                    <a:pt x="219" y="7"/>
                    <a:pt x="225" y="3"/>
                    <a:pt x="218" y="16"/>
                  </a:cubicBezTo>
                  <a:cubicBezTo>
                    <a:pt x="221" y="14"/>
                    <a:pt x="225" y="10"/>
                    <a:pt x="229" y="9"/>
                  </a:cubicBezTo>
                  <a:cubicBezTo>
                    <a:pt x="248" y="0"/>
                    <a:pt x="246" y="7"/>
                    <a:pt x="233" y="15"/>
                  </a:cubicBezTo>
                  <a:cubicBezTo>
                    <a:pt x="269" y="3"/>
                    <a:pt x="268" y="19"/>
                    <a:pt x="230" y="27"/>
                  </a:cubicBezTo>
                  <a:cubicBezTo>
                    <a:pt x="261" y="27"/>
                    <a:pt x="293" y="47"/>
                    <a:pt x="303" y="89"/>
                  </a:cubicBezTo>
                  <a:cubicBezTo>
                    <a:pt x="304" y="94"/>
                    <a:pt x="303" y="94"/>
                    <a:pt x="308" y="95"/>
                  </a:cubicBezTo>
                  <a:cubicBezTo>
                    <a:pt x="321" y="97"/>
                    <a:pt x="333" y="97"/>
                    <a:pt x="345" y="93"/>
                  </a:cubicBezTo>
                  <a:cubicBezTo>
                    <a:pt x="344" y="102"/>
                    <a:pt x="332" y="107"/>
                    <a:pt x="314" y="111"/>
                  </a:cubicBezTo>
                  <a:cubicBezTo>
                    <a:pt x="308" y="112"/>
                    <a:pt x="307" y="112"/>
                    <a:pt x="314" y="114"/>
                  </a:cubicBezTo>
                  <a:cubicBezTo>
                    <a:pt x="324" y="116"/>
                    <a:pt x="335" y="117"/>
                    <a:pt x="346" y="116"/>
                  </a:cubicBezTo>
                  <a:cubicBezTo>
                    <a:pt x="337" y="126"/>
                    <a:pt x="323" y="132"/>
                    <a:pt x="306" y="132"/>
                  </a:cubicBezTo>
                  <a:cubicBezTo>
                    <a:pt x="295" y="172"/>
                    <a:pt x="269" y="201"/>
                    <a:pt x="238" y="219"/>
                  </a:cubicBezTo>
                  <a:cubicBezTo>
                    <a:pt x="163" y="261"/>
                    <a:pt x="54" y="255"/>
                    <a:pt x="0" y="178"/>
                  </a:cubicBezTo>
                  <a:cubicBezTo>
                    <a:pt x="35" y="206"/>
                    <a:pt x="88" y="212"/>
                    <a:pt x="128" y="173"/>
                  </a:cubicBezTo>
                  <a:cubicBezTo>
                    <a:pt x="102" y="173"/>
                    <a:pt x="95" y="154"/>
                    <a:pt x="116" y="143"/>
                  </a:cubicBezTo>
                  <a:cubicBezTo>
                    <a:pt x="96" y="143"/>
                    <a:pt x="84" y="137"/>
                    <a:pt x="77" y="126"/>
                  </a:cubicBezTo>
                  <a:cubicBezTo>
                    <a:pt x="74" y="122"/>
                    <a:pt x="74" y="121"/>
                    <a:pt x="79" y="118"/>
                  </a:cubicBezTo>
                  <a:cubicBezTo>
                    <a:pt x="83" y="115"/>
                    <a:pt x="90" y="113"/>
                    <a:pt x="97" y="113"/>
                  </a:cubicBezTo>
                  <a:cubicBezTo>
                    <a:pt x="77" y="107"/>
                    <a:pt x="65" y="96"/>
                    <a:pt x="61" y="82"/>
                  </a:cubicBezTo>
                  <a:cubicBezTo>
                    <a:pt x="59" y="78"/>
                    <a:pt x="59" y="78"/>
                    <a:pt x="64" y="77"/>
                  </a:cubicBezTo>
                  <a:cubicBezTo>
                    <a:pt x="68" y="75"/>
                    <a:pt x="74" y="75"/>
                    <a:pt x="80" y="75"/>
                  </a:cubicBezTo>
                  <a:cubicBezTo>
                    <a:pt x="64" y="65"/>
                    <a:pt x="54" y="53"/>
                    <a:pt x="52" y="40"/>
                  </a:cubicBezTo>
                  <a:cubicBezTo>
                    <a:pt x="50" y="28"/>
                    <a:pt x="52" y="31"/>
                    <a:pt x="61" y="35"/>
                  </a:cubicBezTo>
                  <a:cubicBezTo>
                    <a:pt x="102" y="50"/>
                    <a:pt x="143" y="67"/>
                    <a:pt x="167" y="92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62755" y="6493149"/>
              <a:ext cx="283633" cy="196850"/>
            </a:xfrm>
            <a:custGeom>
              <a:avLst/>
              <a:gdLst>
                <a:gd name="T0" fmla="*/ 0 w 268"/>
                <a:gd name="T1" fmla="*/ 186 h 186"/>
                <a:gd name="T2" fmla="*/ 268 w 268"/>
                <a:gd name="T3" fmla="*/ 186 h 186"/>
                <a:gd name="T4" fmla="*/ 268 w 268"/>
                <a:gd name="T5" fmla="*/ 0 h 186"/>
                <a:gd name="T6" fmla="*/ 0 w 268"/>
                <a:gd name="T7" fmla="*/ 0 h 186"/>
                <a:gd name="T8" fmla="*/ 0 w 268"/>
                <a:gd name="T9" fmla="*/ 186 h 186"/>
                <a:gd name="T10" fmla="*/ 233 w 268"/>
                <a:gd name="T11" fmla="*/ 17 h 186"/>
                <a:gd name="T12" fmla="*/ 134 w 268"/>
                <a:gd name="T13" fmla="*/ 82 h 186"/>
                <a:gd name="T14" fmla="*/ 36 w 268"/>
                <a:gd name="T15" fmla="*/ 17 h 186"/>
                <a:gd name="T16" fmla="*/ 233 w 268"/>
                <a:gd name="T17" fmla="*/ 17 h 186"/>
                <a:gd name="T18" fmla="*/ 17 w 268"/>
                <a:gd name="T19" fmla="*/ 25 h 186"/>
                <a:gd name="T20" fmla="*/ 134 w 268"/>
                <a:gd name="T21" fmla="*/ 103 h 186"/>
                <a:gd name="T22" fmla="*/ 251 w 268"/>
                <a:gd name="T23" fmla="*/ 25 h 186"/>
                <a:gd name="T24" fmla="*/ 251 w 268"/>
                <a:gd name="T25" fmla="*/ 169 h 186"/>
                <a:gd name="T26" fmla="*/ 17 w 268"/>
                <a:gd name="T27" fmla="*/ 169 h 186"/>
                <a:gd name="T28" fmla="*/ 17 w 268"/>
                <a:gd name="T29" fmla="*/ 2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186">
                  <a:moveTo>
                    <a:pt x="0" y="186"/>
                  </a:moveTo>
                  <a:lnTo>
                    <a:pt x="268" y="186"/>
                  </a:lnTo>
                  <a:lnTo>
                    <a:pt x="268" y="0"/>
                  </a:lnTo>
                  <a:lnTo>
                    <a:pt x="0" y="0"/>
                  </a:lnTo>
                  <a:lnTo>
                    <a:pt x="0" y="186"/>
                  </a:lnTo>
                  <a:close/>
                  <a:moveTo>
                    <a:pt x="233" y="17"/>
                  </a:moveTo>
                  <a:lnTo>
                    <a:pt x="134" y="82"/>
                  </a:lnTo>
                  <a:lnTo>
                    <a:pt x="36" y="17"/>
                  </a:lnTo>
                  <a:lnTo>
                    <a:pt x="233" y="17"/>
                  </a:lnTo>
                  <a:close/>
                  <a:moveTo>
                    <a:pt x="17" y="25"/>
                  </a:moveTo>
                  <a:lnTo>
                    <a:pt x="134" y="103"/>
                  </a:lnTo>
                  <a:lnTo>
                    <a:pt x="251" y="25"/>
                  </a:lnTo>
                  <a:lnTo>
                    <a:pt x="251" y="169"/>
                  </a:lnTo>
                  <a:lnTo>
                    <a:pt x="17" y="169"/>
                  </a:ln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16" name="Group 8"/>
            <p:cNvGrpSpPr>
              <a:grpSpLocks noChangeAspect="1"/>
            </p:cNvGrpSpPr>
            <p:nvPr/>
          </p:nvGrpSpPr>
          <p:grpSpPr bwMode="auto">
            <a:xfrm>
              <a:off x="462756" y="5662908"/>
              <a:ext cx="289719" cy="270077"/>
              <a:chOff x="895" y="2980"/>
              <a:chExt cx="236" cy="220"/>
            </a:xfrm>
            <a:solidFill>
              <a:schemeClr val="bg1"/>
            </a:solidFill>
          </p:grpSpPr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895" y="2997"/>
                <a:ext cx="236" cy="203"/>
              </a:xfrm>
              <a:custGeom>
                <a:avLst/>
                <a:gdLst>
                  <a:gd name="T0" fmla="*/ 236 w 236"/>
                  <a:gd name="T1" fmla="*/ 17 h 203"/>
                  <a:gd name="T2" fmla="*/ 236 w 236"/>
                  <a:gd name="T3" fmla="*/ 8 h 203"/>
                  <a:gd name="T4" fmla="*/ 236 w 236"/>
                  <a:gd name="T5" fmla="*/ 0 h 203"/>
                  <a:gd name="T6" fmla="*/ 0 w 236"/>
                  <a:gd name="T7" fmla="*/ 0 h 203"/>
                  <a:gd name="T8" fmla="*/ 0 w 236"/>
                  <a:gd name="T9" fmla="*/ 8 h 203"/>
                  <a:gd name="T10" fmla="*/ 0 w 236"/>
                  <a:gd name="T11" fmla="*/ 17 h 203"/>
                  <a:gd name="T12" fmla="*/ 0 w 236"/>
                  <a:gd name="T13" fmla="*/ 186 h 203"/>
                  <a:gd name="T14" fmla="*/ 0 w 236"/>
                  <a:gd name="T15" fmla="*/ 195 h 203"/>
                  <a:gd name="T16" fmla="*/ 0 w 236"/>
                  <a:gd name="T17" fmla="*/ 203 h 203"/>
                  <a:gd name="T18" fmla="*/ 219 w 236"/>
                  <a:gd name="T19" fmla="*/ 203 h 203"/>
                  <a:gd name="T20" fmla="*/ 227 w 236"/>
                  <a:gd name="T21" fmla="*/ 203 h 203"/>
                  <a:gd name="T22" fmla="*/ 236 w 236"/>
                  <a:gd name="T23" fmla="*/ 203 h 203"/>
                  <a:gd name="T24" fmla="*/ 236 w 236"/>
                  <a:gd name="T25" fmla="*/ 17 h 203"/>
                  <a:gd name="T26" fmla="*/ 219 w 236"/>
                  <a:gd name="T27" fmla="*/ 17 h 203"/>
                  <a:gd name="T28" fmla="*/ 219 w 236"/>
                  <a:gd name="T29" fmla="*/ 51 h 203"/>
                  <a:gd name="T30" fmla="*/ 17 w 236"/>
                  <a:gd name="T31" fmla="*/ 51 h 203"/>
                  <a:gd name="T32" fmla="*/ 17 w 236"/>
                  <a:gd name="T33" fmla="*/ 17 h 203"/>
                  <a:gd name="T34" fmla="*/ 219 w 236"/>
                  <a:gd name="T35" fmla="*/ 17 h 203"/>
                  <a:gd name="T36" fmla="*/ 17 w 236"/>
                  <a:gd name="T37" fmla="*/ 186 h 203"/>
                  <a:gd name="T38" fmla="*/ 17 w 236"/>
                  <a:gd name="T39" fmla="*/ 68 h 203"/>
                  <a:gd name="T40" fmla="*/ 219 w 236"/>
                  <a:gd name="T41" fmla="*/ 68 h 203"/>
                  <a:gd name="T42" fmla="*/ 219 w 236"/>
                  <a:gd name="T43" fmla="*/ 186 h 203"/>
                  <a:gd name="T44" fmla="*/ 17 w 236"/>
                  <a:gd name="T45" fmla="*/ 18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03">
                    <a:moveTo>
                      <a:pt x="236" y="17"/>
                    </a:moveTo>
                    <a:lnTo>
                      <a:pt x="236" y="8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186"/>
                    </a:lnTo>
                    <a:lnTo>
                      <a:pt x="0" y="195"/>
                    </a:lnTo>
                    <a:lnTo>
                      <a:pt x="0" y="203"/>
                    </a:lnTo>
                    <a:lnTo>
                      <a:pt x="219" y="203"/>
                    </a:lnTo>
                    <a:lnTo>
                      <a:pt x="227" y="203"/>
                    </a:lnTo>
                    <a:lnTo>
                      <a:pt x="236" y="203"/>
                    </a:lnTo>
                    <a:lnTo>
                      <a:pt x="236" y="17"/>
                    </a:lnTo>
                    <a:close/>
                    <a:moveTo>
                      <a:pt x="219" y="17"/>
                    </a:moveTo>
                    <a:lnTo>
                      <a:pt x="219" y="51"/>
                    </a:lnTo>
                    <a:lnTo>
                      <a:pt x="17" y="51"/>
                    </a:lnTo>
                    <a:lnTo>
                      <a:pt x="17" y="17"/>
                    </a:lnTo>
                    <a:lnTo>
                      <a:pt x="219" y="17"/>
                    </a:lnTo>
                    <a:close/>
                    <a:moveTo>
                      <a:pt x="17" y="186"/>
                    </a:moveTo>
                    <a:lnTo>
                      <a:pt x="17" y="68"/>
                    </a:lnTo>
                    <a:lnTo>
                      <a:pt x="219" y="68"/>
                    </a:lnTo>
                    <a:lnTo>
                      <a:pt x="219" y="186"/>
                    </a:lnTo>
                    <a:lnTo>
                      <a:pt x="17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108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0" name="Oval 11"/>
              <p:cNvSpPr>
                <a:spLocks noChangeArrowheads="1"/>
              </p:cNvSpPr>
              <p:nvPr/>
            </p:nvSpPr>
            <p:spPr bwMode="auto">
              <a:xfrm>
                <a:off x="1055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1" name="Oval 12"/>
              <p:cNvSpPr>
                <a:spLocks noChangeArrowheads="1"/>
              </p:cNvSpPr>
              <p:nvPr/>
            </p:nvSpPr>
            <p:spPr bwMode="auto">
              <a:xfrm>
                <a:off x="103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sp>
        <p:nvSpPr>
          <p:cNvPr id="22" name="Content Placeholder 4"/>
          <p:cNvSpPr txBox="1">
            <a:spLocks/>
          </p:cNvSpPr>
          <p:nvPr/>
        </p:nvSpPr>
        <p:spPr>
          <a:xfrm>
            <a:off x="4813797" y="2384636"/>
            <a:ext cx="5017307" cy="2111988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75"/>
              </a:spcBef>
              <a:buNone/>
            </a:pPr>
            <a:r>
              <a: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 Advocate @ Microsoft</a:t>
            </a:r>
          </a:p>
          <a:p>
            <a:pPr marL="0" indent="0">
              <a:buNone/>
            </a:pPr>
            <a:r>
              <a: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Professional Developer for Quarter Century</a:t>
            </a:r>
          </a:p>
          <a:p>
            <a:pPr marL="0" indent="0">
              <a:buNone/>
            </a:pPr>
            <a:endParaRPr lang="en-US" sz="196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👟 Likes to “run”</a:t>
            </a:r>
          </a:p>
          <a:p>
            <a:pPr marL="0" indent="0">
              <a:buNone/>
            </a:pPr>
            <a:r>
              <a: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🥑 99.9765% plant-based diet</a:t>
            </a:r>
          </a:p>
          <a:p>
            <a:pPr marL="0" indent="0">
              <a:buNone/>
            </a:pPr>
            <a:r>
              <a: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🎱 Shoots pool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293292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007E-6 -3.30458E-6 L -0.02387 -3.30458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02383 2.59259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007E-6 -3.30458E-6 L -0.02387 -3.30458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03704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build="p"/>
      <p:bldP spid="22" grpId="0"/>
      <p:bldP spid="2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CF022E5-2B0D-489B-B08B-8060610F24AD}"/>
              </a:ext>
            </a:extLst>
          </p:cNvPr>
          <p:cNvSpPr/>
          <p:nvPr/>
        </p:nvSpPr>
        <p:spPr>
          <a:xfrm>
            <a:off x="2657747" y="3343378"/>
            <a:ext cx="6459967" cy="2578706"/>
          </a:xfrm>
          <a:prstGeom prst="can">
            <a:avLst>
              <a:gd name="adj" fmla="val 50000"/>
            </a:avLst>
          </a:pr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4B75926-1337-450E-8463-B68E55D30F07}"/>
              </a:ext>
            </a:extLst>
          </p:cNvPr>
          <p:cNvSpPr/>
          <p:nvPr/>
        </p:nvSpPr>
        <p:spPr>
          <a:xfrm>
            <a:off x="3572146" y="2307513"/>
            <a:ext cx="4631170" cy="2034989"/>
          </a:xfrm>
          <a:prstGeom prst="can">
            <a:avLst>
              <a:gd name="adj" fmla="val 39479"/>
            </a:avLst>
          </a:pr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2CF6082-C8DE-4741-B3D3-86442AC607FC}"/>
              </a:ext>
            </a:extLst>
          </p:cNvPr>
          <p:cNvSpPr/>
          <p:nvPr/>
        </p:nvSpPr>
        <p:spPr>
          <a:xfrm>
            <a:off x="4459651" y="1253266"/>
            <a:ext cx="2856158" cy="1572180"/>
          </a:xfrm>
          <a:prstGeom prst="can">
            <a:avLst>
              <a:gd name="adj" fmla="val 2489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4000" b="1" dirty="0" err="1"/>
              <a:t>Blazor</a:t>
            </a:r>
            <a:endParaRPr lang="en-GB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11263-127E-4E89-A095-FC1CFD36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5475783" y="4817830"/>
            <a:ext cx="899023" cy="893030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B9C54F4-FF40-4E99-9C92-436B42E9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94" y="3324420"/>
            <a:ext cx="786384" cy="78638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27D767-C576-4995-A796-AB1EBBBB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@JeremyLikness</a:t>
            </a:r>
          </a:p>
        </p:txBody>
      </p:sp>
    </p:spTree>
    <p:extLst>
      <p:ext uri="{BB962C8B-B14F-4D97-AF65-F5344CB8AC3E}">
        <p14:creationId xmlns:p14="http://schemas.microsoft.com/office/powerpoint/2010/main" val="13542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ylinder 13">
            <a:extLst>
              <a:ext uri="{FF2B5EF4-FFF2-40B4-BE49-F238E27FC236}">
                <a16:creationId xmlns:a16="http://schemas.microsoft.com/office/drawing/2014/main" id="{AE62C444-4462-43EB-BC46-2300019B8486}"/>
              </a:ext>
            </a:extLst>
          </p:cNvPr>
          <p:cNvSpPr/>
          <p:nvPr/>
        </p:nvSpPr>
        <p:spPr>
          <a:xfrm>
            <a:off x="2657747" y="3343378"/>
            <a:ext cx="6459967" cy="2578706"/>
          </a:xfrm>
          <a:prstGeom prst="ca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4B75926-1337-450E-8463-B68E55D30F07}"/>
              </a:ext>
            </a:extLst>
          </p:cNvPr>
          <p:cNvSpPr/>
          <p:nvPr/>
        </p:nvSpPr>
        <p:spPr>
          <a:xfrm>
            <a:off x="3572146" y="2307513"/>
            <a:ext cx="4631170" cy="2034989"/>
          </a:xfrm>
          <a:prstGeom prst="can">
            <a:avLst>
              <a:gd name="adj" fmla="val 3947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11263-127E-4E89-A095-FC1CFD36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5475783" y="4817830"/>
            <a:ext cx="899023" cy="893030"/>
          </a:xfrm>
          <a:prstGeom prst="rect">
            <a:avLst/>
          </a:prstGeom>
        </p:spPr>
      </p:pic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A09F946-849E-4768-8C7F-A9B45A6DF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93" y="3343378"/>
            <a:ext cx="786384" cy="786384"/>
          </a:xfrm>
          <a:prstGeom prst="rect">
            <a:avLst/>
          </a:prstGeom>
        </p:spPr>
      </p:pic>
      <p:sp>
        <p:nvSpPr>
          <p:cNvPr id="10" name="Cylinder 9">
            <a:extLst>
              <a:ext uri="{FF2B5EF4-FFF2-40B4-BE49-F238E27FC236}">
                <a16:creationId xmlns:a16="http://schemas.microsoft.com/office/drawing/2014/main" id="{3E75FA5E-A505-41F2-A243-E27BF16CA699}"/>
              </a:ext>
            </a:extLst>
          </p:cNvPr>
          <p:cNvSpPr/>
          <p:nvPr/>
        </p:nvSpPr>
        <p:spPr>
          <a:xfrm>
            <a:off x="4459651" y="1253266"/>
            <a:ext cx="2856158" cy="1572180"/>
          </a:xfrm>
          <a:prstGeom prst="can">
            <a:avLst>
              <a:gd name="adj" fmla="val 2489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4000" b="1" dirty="0" err="1"/>
              <a:t>Blazor</a:t>
            </a:r>
            <a:endParaRPr lang="en-GB" sz="4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B4FA46-2189-4599-9E3D-9F6B0F2D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@JeremyLikness</a:t>
            </a:r>
          </a:p>
        </p:txBody>
      </p:sp>
    </p:spTree>
    <p:extLst>
      <p:ext uri="{BB962C8B-B14F-4D97-AF65-F5344CB8AC3E}">
        <p14:creationId xmlns:p14="http://schemas.microsoft.com/office/powerpoint/2010/main" val="35519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5167E2A-FCA8-4BB4-9631-A65F02F53C4E}"/>
              </a:ext>
            </a:extLst>
          </p:cNvPr>
          <p:cNvGrpSpPr/>
          <p:nvPr/>
        </p:nvGrpSpPr>
        <p:grpSpPr>
          <a:xfrm>
            <a:off x="520868" y="1199185"/>
            <a:ext cx="2843157" cy="3668646"/>
            <a:chOff x="6763966" y="1195735"/>
            <a:chExt cx="4748598" cy="458231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6E0A50D-60F3-43E0-B93B-72179CC0D91D}"/>
                </a:ext>
              </a:extLst>
            </p:cNvPr>
            <p:cNvSpPr/>
            <p:nvPr/>
          </p:nvSpPr>
          <p:spPr>
            <a:xfrm>
              <a:off x="6763966" y="1195735"/>
              <a:ext cx="4748598" cy="458231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8E6A991-18DA-4714-A6C7-DAD8D272414D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44CA25C-C03E-4363-AE01-2E452D5400E5}"/>
                </a:ext>
              </a:extLst>
            </p:cNvPr>
            <p:cNvSpPr/>
            <p:nvPr/>
          </p:nvSpPr>
          <p:spPr>
            <a:xfrm>
              <a:off x="7263320" y="1573391"/>
              <a:ext cx="3774150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8087642-40AE-4371-BC1D-9D92C46E488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9E83F5-5AE5-47BA-BFAC-32D72BE1BF1C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35FC5DE-4402-4AF6-BA65-80F28BF154EF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F285F768-09A3-468E-8C48-066583CBE2E8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EC22CEA-B7F0-4F38-BF05-2978FC6F5BA2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D08DD34-ADD2-4225-A227-79D905C2989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2534201-986D-47F1-A91E-488DE2E643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3984CEA-E794-4340-B3B2-E652532080F6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8FB5B8A-839A-4884-BD42-A7691116F65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E53A7B6-F06A-49E3-A1FB-7ECF13A62D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712ADEC-5474-4BD0-8B1A-09CCDAE6E4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7D7AC59-5751-46AF-B520-C240C479D2EF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0ECE83E-D258-4854-9577-DBC2D7CA34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1CA8678-962E-4558-9D9B-0F1315657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4AF08B5-323B-4AA2-8A45-C24F5BF19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F22178-5BE0-4D81-B532-F2D274A9A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71E4C7B-5E81-4704-98E8-66E480BE807C}"/>
              </a:ext>
            </a:extLst>
          </p:cNvPr>
          <p:cNvGrpSpPr/>
          <p:nvPr/>
        </p:nvGrpSpPr>
        <p:grpSpPr>
          <a:xfrm>
            <a:off x="981355" y="2208440"/>
            <a:ext cx="1859882" cy="1516178"/>
            <a:chOff x="981355" y="2208440"/>
            <a:chExt cx="1859882" cy="1516178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0D89BD2-373B-4DA9-BA10-C4152A8E21A5}"/>
                </a:ext>
              </a:extLst>
            </p:cNvPr>
            <p:cNvSpPr/>
            <p:nvPr/>
          </p:nvSpPr>
          <p:spPr>
            <a:xfrm>
              <a:off x="981355" y="2208440"/>
              <a:ext cx="1859882" cy="1516178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09290C4-5FD3-41E4-8CF7-EF4E3DA9A7C3}"/>
                </a:ext>
              </a:extLst>
            </p:cNvPr>
            <p:cNvGrpSpPr/>
            <p:nvPr/>
          </p:nvGrpSpPr>
          <p:grpSpPr>
            <a:xfrm>
              <a:off x="1195144" y="2411601"/>
              <a:ext cx="1451875" cy="1115790"/>
              <a:chOff x="995488" y="2392797"/>
              <a:chExt cx="1976321" cy="1518835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38F1DB51-4B4B-4DDC-A825-3FA491811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121" t="11142" r="36523" b="38511"/>
              <a:stretch/>
            </p:blipFill>
            <p:spPr>
              <a:xfrm>
                <a:off x="995488" y="3018602"/>
                <a:ext cx="899023" cy="893030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EEE3E472-FDE5-47B8-A044-8BFF6A24A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6701" y="3099271"/>
                <a:ext cx="676403" cy="812361"/>
              </a:xfrm>
              <a:prstGeom prst="rect">
                <a:avLst/>
              </a:prstGeom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C76CEBB-6B1F-47D5-9F2D-E19E3B11D0BB}"/>
                  </a:ext>
                </a:extLst>
              </p:cNvPr>
              <p:cNvGrpSpPr/>
              <p:nvPr/>
            </p:nvGrpSpPr>
            <p:grpSpPr>
              <a:xfrm>
                <a:off x="1008188" y="2392797"/>
                <a:ext cx="1963621" cy="461716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7B01A37-9B2E-41C5-A476-A00130047441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D0D3407B-F389-42AB-9654-17E2ABDE67A1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F54E817-F882-4344-B3EE-492808DE9211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DE62A350-EEB5-40AC-9E7D-699424D59B6F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DEC13C6E-52E3-49D0-96EC-4F61AD3285B5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AE86F312-7F13-46AB-BCD0-BEA8E56CF1B1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A8832A1-53AD-4F19-A924-9364B88BBF82}"/>
              </a:ext>
            </a:extLst>
          </p:cNvPr>
          <p:cNvGrpSpPr/>
          <p:nvPr/>
        </p:nvGrpSpPr>
        <p:grpSpPr>
          <a:xfrm>
            <a:off x="5159603" y="336546"/>
            <a:ext cx="2009869" cy="1967990"/>
            <a:chOff x="4799493" y="278079"/>
            <a:chExt cx="2764953" cy="2707341"/>
          </a:xfrm>
        </p:grpSpPr>
        <p:pic>
          <p:nvPicPr>
            <p:cNvPr id="145" name="Graphic 144" descr="Server">
              <a:extLst>
                <a:ext uri="{FF2B5EF4-FFF2-40B4-BE49-F238E27FC236}">
                  <a16:creationId xmlns:a16="http://schemas.microsoft.com/office/drawing/2014/main" id="{5A063EC7-3A65-473D-9BF9-F99B49FE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39004" y="278079"/>
              <a:ext cx="2485931" cy="2485931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EA044987-0593-479A-9799-48FE97888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9493" y="1144964"/>
              <a:ext cx="2764953" cy="184045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6AA13F9-EF37-4E36-B63E-4A61AF30C8C5}"/>
                </a:ext>
              </a:extLst>
            </p:cNvPr>
            <p:cNvSpPr/>
            <p:nvPr/>
          </p:nvSpPr>
          <p:spPr>
            <a:xfrm>
              <a:off x="4901994" y="1326999"/>
              <a:ext cx="2539831" cy="1535111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E03B539-5701-4EF6-BB1B-87152FA009F5}"/>
                </a:ext>
              </a:extLst>
            </p:cNvPr>
            <p:cNvGrpSpPr/>
            <p:nvPr/>
          </p:nvGrpSpPr>
          <p:grpSpPr>
            <a:xfrm>
              <a:off x="6156515" y="1502122"/>
              <a:ext cx="730079" cy="617904"/>
              <a:chOff x="809408" y="5164739"/>
              <a:chExt cx="1531302" cy="1296022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920EAAE3-0242-4C0E-9E9E-D01B441F2E63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211B4A78-AD38-48B1-B6A0-FB5190B43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8DD238F-F475-467C-8DB0-0CB6666655AB}"/>
                </a:ext>
              </a:extLst>
            </p:cNvPr>
            <p:cNvGrpSpPr/>
            <p:nvPr/>
          </p:nvGrpSpPr>
          <p:grpSpPr>
            <a:xfrm>
              <a:off x="5349524" y="2204620"/>
              <a:ext cx="1777455" cy="417943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A1DD3BE4-CA5C-424F-9B08-3C0DEC9F6BF2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DA2A631-4323-4F0C-B868-F89485A07F3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F348A15D-77BA-4CD8-9098-17148E4E39C3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8C5476C-77EE-4A95-AF67-171B0662247F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9EDC09D-D603-411C-8B4D-F1406712BBD3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456AF74-A916-486A-8DC8-29795CCDF201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944787F-9D11-4CEB-9CAB-DE41B03203D1}"/>
              </a:ext>
            </a:extLst>
          </p:cNvPr>
          <p:cNvGrpSpPr/>
          <p:nvPr/>
        </p:nvGrpSpPr>
        <p:grpSpPr>
          <a:xfrm>
            <a:off x="4742960" y="3065635"/>
            <a:ext cx="2843157" cy="2203984"/>
            <a:chOff x="6763966" y="1195735"/>
            <a:chExt cx="4748598" cy="2752883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02F8C2F-B13C-4D97-AB2C-69CF4D4D2547}"/>
                </a:ext>
              </a:extLst>
            </p:cNvPr>
            <p:cNvSpPr/>
            <p:nvPr/>
          </p:nvSpPr>
          <p:spPr>
            <a:xfrm>
              <a:off x="6763966" y="1195735"/>
              <a:ext cx="4748598" cy="275288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45BF8B8-7901-4229-929B-939C963E88B7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A8CDC413-316A-407D-815D-8E80AD9B85BF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8EBC8FB-CE69-4C74-B878-2589F580445E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F9306D9-FBCA-4F87-9BB4-4F4B8C508199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5FC78AC-C05A-4883-8AEC-FF3A6B26E83B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4A65C31E-0527-425F-988B-AD4FA03D7C42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C2C8603-44B8-4625-AA1E-36ACC7327374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6499D47-0BD3-42CA-BB65-3132A836D3D9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C315D59-C0F6-4E67-9CDA-338C7B90CAF4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5FFAEDE-83FE-4B21-8F32-4F6B9E15B5CF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89311C3-0067-4BD5-8537-D4BD5FF610AB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C3F0A80-59ED-4B79-855A-8664059AE3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465829F-A918-4E8C-82FD-6DFDFB6A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002E031-7D0E-471F-8EC2-3B18C95367B4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462EF77E-1EE6-4881-A56F-AA145B9C6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5CF64ED-FE3A-4978-BFC6-E6E0CB425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DA3A87F-84C4-4F1B-8986-40B8D9960B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5010E289-668D-46EF-A8B6-0004A0F44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178" name="Graphic 177" descr="Line Arrow: Clockwise curve">
            <a:extLst>
              <a:ext uri="{FF2B5EF4-FFF2-40B4-BE49-F238E27FC236}">
                <a16:creationId xmlns:a16="http://schemas.microsoft.com/office/drawing/2014/main" id="{B0A11858-80A5-4714-9E1F-AB1CC1EB17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232608">
            <a:off x="5955476" y="2082877"/>
            <a:ext cx="1381845" cy="2261382"/>
          </a:xfrm>
          <a:prstGeom prst="rect">
            <a:avLst/>
          </a:prstGeom>
          <a:effectLst/>
        </p:spPr>
      </p:pic>
      <p:pic>
        <p:nvPicPr>
          <p:cNvPr id="179" name="Graphic 178" descr="Line Arrow: Clockwise curve">
            <a:extLst>
              <a:ext uri="{FF2B5EF4-FFF2-40B4-BE49-F238E27FC236}">
                <a16:creationId xmlns:a16="http://schemas.microsoft.com/office/drawing/2014/main" id="{6FBF3F46-4CD1-41DB-8AB0-A0BBDCF14C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232608" flipH="1" flipV="1">
            <a:off x="5103079" y="1984492"/>
            <a:ext cx="1381843" cy="2261382"/>
          </a:xfrm>
          <a:prstGeom prst="rect">
            <a:avLst/>
          </a:prstGeom>
          <a:effectLst/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1773278-576D-437C-87E2-6962D1E91255}"/>
              </a:ext>
            </a:extLst>
          </p:cNvPr>
          <p:cNvGrpSpPr/>
          <p:nvPr/>
        </p:nvGrpSpPr>
        <p:grpSpPr>
          <a:xfrm>
            <a:off x="8742144" y="1250800"/>
            <a:ext cx="2843157" cy="3455914"/>
            <a:chOff x="6763966" y="1195735"/>
            <a:chExt cx="4748598" cy="4316605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A0C538B-AD82-4A65-8B69-FEF2DD18B5B1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B555F26-1FAF-44D3-80BB-82F9AE95B721}"/>
                </a:ext>
              </a:extLst>
            </p:cNvPr>
            <p:cNvSpPr/>
            <p:nvPr/>
          </p:nvSpPr>
          <p:spPr>
            <a:xfrm>
              <a:off x="6763966" y="1195735"/>
              <a:ext cx="4748598" cy="605356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File  View  Edit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ACEC1BA-1808-47DB-98E7-FCB6359AE966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981E625-CE75-4A57-B1AD-25CAEA1D7EC4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B6DEAC2-AB62-44BA-9755-D7D113C68EE6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E64435-E6C3-4370-83B4-277BAC81B29C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FB05997-C858-443D-8A5F-294998F0C2DB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A50A7FE-3239-4833-A09E-D8195B433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C1C2CC9-B2DF-4779-8020-25660A20E58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8871678-C8A0-4AC7-A1B1-DA1019CB8DEE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6D5BDCF-17D1-4A4D-AAF4-43A31CC13A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2FD24B7A-A20D-4254-BACA-1F37FCD922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1010EA4C-933E-4ED8-A226-2134BE6C1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93D37D8-6A74-4D68-8F2C-A44C970C4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523C950-E001-452F-995B-41D4C43AAE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64" y="3302605"/>
            <a:ext cx="1538284" cy="830673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BE057FA3-C0B3-42B9-9ABD-5157B7C66F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33" y="4370128"/>
            <a:ext cx="729574" cy="729574"/>
          </a:xfrm>
          <a:prstGeom prst="rect">
            <a:avLst/>
          </a:prstGeom>
          <a:effectLst>
            <a:outerShdw blurRad="25400" dist="25400" dir="5400000" algn="t" rotWithShape="0">
              <a:prstClr val="black">
                <a:alpha val="21000"/>
              </a:prstClr>
            </a:outerShdw>
          </a:effectLst>
        </p:spPr>
      </p:pic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67D2927D-B239-41A3-BB07-CAD89B6E282A}"/>
              </a:ext>
            </a:extLst>
          </p:cNvPr>
          <p:cNvSpPr/>
          <p:nvPr/>
        </p:nvSpPr>
        <p:spPr>
          <a:xfrm>
            <a:off x="10245999" y="4508322"/>
            <a:ext cx="991017" cy="408623"/>
          </a:xfrm>
          <a:prstGeom prst="roundRect">
            <a:avLst/>
          </a:prstGeom>
          <a:solidFill>
            <a:sysClr val="window" lastClr="FFFFFF"/>
          </a:solidFill>
          <a:effectLst>
            <a:outerShdw blurRad="254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3EE977B-22D5-46E0-AECC-A78B98840615}"/>
              </a:ext>
            </a:extLst>
          </p:cNvPr>
          <p:cNvSpPr/>
          <p:nvPr/>
        </p:nvSpPr>
        <p:spPr>
          <a:xfrm>
            <a:off x="504004" y="5586803"/>
            <a:ext cx="2719014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GB" sz="2800" kern="0" spc="300" dirty="0">
                <a:solidFill>
                  <a:prstClr val="white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1. Client-side</a:t>
            </a:r>
            <a:endParaRPr lang="en-GB" sz="2800" spc="300" dirty="0">
              <a:solidFill>
                <a:prstClr val="black"/>
              </a:solidFill>
              <a:latin typeface="Abadi" panose="020B0604020104020204" pitchFamily="34" charset="0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C6664D8-EC51-4B58-BC3A-65A14A92EB1D}"/>
              </a:ext>
            </a:extLst>
          </p:cNvPr>
          <p:cNvSpPr/>
          <p:nvPr/>
        </p:nvSpPr>
        <p:spPr>
          <a:xfrm>
            <a:off x="4429345" y="5586803"/>
            <a:ext cx="3432350" cy="892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GB" sz="2800" kern="0" spc="300" dirty="0">
                <a:solidFill>
                  <a:prstClr val="white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2. Server-side</a:t>
            </a:r>
          </a:p>
          <a:p>
            <a:pPr algn="ctr"/>
            <a:r>
              <a:rPr lang="en-GB" sz="2400" kern="0" spc="300" dirty="0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(Razor Components)</a:t>
            </a:r>
            <a:endParaRPr lang="en-GB" sz="2400" spc="300" dirty="0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C08E294-2B3B-444B-9E20-D3EF4E0A939B}"/>
              </a:ext>
            </a:extLst>
          </p:cNvPr>
          <p:cNvSpPr/>
          <p:nvPr/>
        </p:nvSpPr>
        <p:spPr>
          <a:xfrm>
            <a:off x="8612750" y="5586803"/>
            <a:ext cx="3095719" cy="892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GB" sz="2800" kern="0" spc="300" dirty="0">
                <a:solidFill>
                  <a:prstClr val="white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3. Desktop app</a:t>
            </a:r>
          </a:p>
          <a:p>
            <a:pPr algn="ctr"/>
            <a:r>
              <a:rPr lang="en-GB" sz="2400" kern="0" spc="300" dirty="0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(Electron)</a:t>
            </a:r>
            <a:endParaRPr lang="en-GB" sz="2400" spc="300" dirty="0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2F9C745-253D-42B0-A495-86CBC03488F1}"/>
              </a:ext>
            </a:extLst>
          </p:cNvPr>
          <p:cNvCxnSpPr/>
          <p:nvPr/>
        </p:nvCxnSpPr>
        <p:spPr>
          <a:xfrm>
            <a:off x="3931919" y="336546"/>
            <a:ext cx="0" cy="626327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alpha val="20000"/>
              </a:sysClr>
            </a:solidFill>
            <a:prstDash val="solid"/>
            <a:miter lim="800000"/>
          </a:ln>
          <a:effectLst/>
        </p:spPr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499F5EC-197F-43E5-8874-292688817F7E}"/>
              </a:ext>
            </a:extLst>
          </p:cNvPr>
          <p:cNvCxnSpPr/>
          <p:nvPr/>
        </p:nvCxnSpPr>
        <p:spPr>
          <a:xfrm>
            <a:off x="8150710" y="336546"/>
            <a:ext cx="0" cy="626327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62A57D7F-D57D-4806-8C22-39981C48FF43}"/>
              </a:ext>
            </a:extLst>
          </p:cNvPr>
          <p:cNvSpPr/>
          <p:nvPr/>
        </p:nvSpPr>
        <p:spPr>
          <a:xfrm>
            <a:off x="1373367" y="4058103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pic>
        <p:nvPicPr>
          <p:cNvPr id="204" name="Graphic 203" descr="Line Arrow: Clockwise curve">
            <a:extLst>
              <a:ext uri="{FF2B5EF4-FFF2-40B4-BE49-F238E27FC236}">
                <a16:creationId xmlns:a16="http://schemas.microsoft.com/office/drawing/2014/main" id="{F39EFD28-905F-4DB0-99BA-6AE7620FED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232608" flipH="1" flipV="1">
            <a:off x="1538981" y="3541585"/>
            <a:ext cx="351788" cy="575702"/>
          </a:xfrm>
          <a:prstGeom prst="rect">
            <a:avLst/>
          </a:prstGeom>
        </p:spPr>
      </p:pic>
      <p:pic>
        <p:nvPicPr>
          <p:cNvPr id="205" name="Graphic 204" descr="Line Arrow: Clockwise curve">
            <a:extLst>
              <a:ext uri="{FF2B5EF4-FFF2-40B4-BE49-F238E27FC236}">
                <a16:creationId xmlns:a16="http://schemas.microsoft.com/office/drawing/2014/main" id="{083DAFB0-0D81-4405-9C0A-8777A2705A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08291" flipH="1" flipV="1">
            <a:off x="1885018" y="3575648"/>
            <a:ext cx="351788" cy="575702"/>
          </a:xfrm>
          <a:prstGeom prst="rect">
            <a:avLst/>
          </a:prstGeom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D5FA7655-2046-4843-BC1E-C15D3D309EE5}"/>
              </a:ext>
            </a:extLst>
          </p:cNvPr>
          <p:cNvSpPr/>
          <p:nvPr/>
        </p:nvSpPr>
        <p:spPr>
          <a:xfrm>
            <a:off x="5644542" y="4275975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6BBE1C02-656B-4D7B-B2D9-8BBE5451BC6C}"/>
              </a:ext>
            </a:extLst>
          </p:cNvPr>
          <p:cNvSpPr/>
          <p:nvPr/>
        </p:nvSpPr>
        <p:spPr>
          <a:xfrm>
            <a:off x="8971877" y="1879170"/>
            <a:ext cx="2376013" cy="1048391"/>
          </a:xfrm>
          <a:prstGeom prst="roundRect">
            <a:avLst>
              <a:gd name="adj" fmla="val 6024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8D0510A-0676-40ED-B719-6AA68CF43978}"/>
              </a:ext>
            </a:extLst>
          </p:cNvPr>
          <p:cNvGrpSpPr/>
          <p:nvPr/>
        </p:nvGrpSpPr>
        <p:grpSpPr>
          <a:xfrm>
            <a:off x="9090382" y="2032199"/>
            <a:ext cx="862022" cy="729574"/>
            <a:chOff x="7862973" y="839295"/>
            <a:chExt cx="530701" cy="449160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9A2AA73C-ADAE-47F9-BCDC-B5F95D94EA73}"/>
                </a:ext>
              </a:extLst>
            </p:cNvPr>
            <p:cNvSpPr/>
            <p:nvPr/>
          </p:nvSpPr>
          <p:spPr>
            <a:xfrm>
              <a:off x="7909189" y="839295"/>
              <a:ext cx="457125" cy="445943"/>
            </a:xfrm>
            <a:prstGeom prst="rect">
              <a:avLst/>
            </a:prstGeom>
            <a:solidFill>
              <a:srgbClr val="68217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9561A13F-C18F-4228-AE46-9614C033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2973" y="938665"/>
              <a:ext cx="530701" cy="34979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788B2AF-12F8-4A24-9A07-AA2629521D65}"/>
              </a:ext>
            </a:extLst>
          </p:cNvPr>
          <p:cNvGrpSpPr/>
          <p:nvPr/>
        </p:nvGrpSpPr>
        <p:grpSpPr>
          <a:xfrm>
            <a:off x="10096131" y="2269181"/>
            <a:ext cx="1087072" cy="255609"/>
            <a:chOff x="977953" y="2433131"/>
            <a:chExt cx="6182954" cy="1453829"/>
          </a:xfrm>
          <a:solidFill>
            <a:sysClr val="windowText" lastClr="000000"/>
          </a:solidFill>
          <a:effectLst/>
        </p:grpSpPr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F3C7659-B563-45D4-B17B-AFCCBE5466F9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EC0A11D-545E-414E-804D-49DB1595F64C}"/>
                </a:ext>
              </a:extLst>
            </p:cNvPr>
            <p:cNvSpPr/>
            <p:nvPr/>
          </p:nvSpPr>
          <p:spPr>
            <a:xfrm>
              <a:off x="977953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C0683BF-CADB-4637-8D45-A488A8770F26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5A87BF9-EBA2-4C97-90AF-AE1CEDFEB7B7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D0A6078-464A-4BB1-89E8-932D6B3A74AC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0D88718-A241-4A17-886A-003EE6BB5707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8" name="Graphic 217" descr="Line Arrow: Clockwise curve">
            <a:extLst>
              <a:ext uri="{FF2B5EF4-FFF2-40B4-BE49-F238E27FC236}">
                <a16:creationId xmlns:a16="http://schemas.microsoft.com/office/drawing/2014/main" id="{C2595777-B63C-4B15-B2A1-70227984C7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232608" flipH="1" flipV="1">
            <a:off x="9871407" y="2701950"/>
            <a:ext cx="351788" cy="575702"/>
          </a:xfrm>
          <a:prstGeom prst="rect">
            <a:avLst/>
          </a:prstGeom>
          <a:effectLst>
            <a:outerShdw blurRad="12700" sx="102000" sy="102000" algn="ctr" rotWithShape="0">
              <a:prstClr val="black">
                <a:alpha val="22000"/>
              </a:prstClr>
            </a:outerShdw>
          </a:effectLst>
        </p:spPr>
      </p:pic>
      <p:pic>
        <p:nvPicPr>
          <p:cNvPr id="219" name="Graphic 218" descr="Line Arrow: Clockwise curve">
            <a:extLst>
              <a:ext uri="{FF2B5EF4-FFF2-40B4-BE49-F238E27FC236}">
                <a16:creationId xmlns:a16="http://schemas.microsoft.com/office/drawing/2014/main" id="{624225F9-84F1-4AF7-A49E-695F83D4F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08291" flipH="1" flipV="1">
            <a:off x="10217444" y="2736013"/>
            <a:ext cx="351788" cy="575702"/>
          </a:xfrm>
          <a:prstGeom prst="rect">
            <a:avLst/>
          </a:prstGeom>
          <a:effectLst>
            <a:outerShdw blurRad="12700" sx="102000" sy="102000" algn="ctr" rotWithShape="0">
              <a:prstClr val="black">
                <a:alpha val="22000"/>
              </a:prstClr>
            </a:outerShdw>
          </a:effectLst>
        </p:spPr>
      </p:pic>
      <p:sp>
        <p:nvSpPr>
          <p:cNvPr id="220" name="Speech Bubble: Rectangle with Corners Rounded 219">
            <a:extLst>
              <a:ext uri="{FF2B5EF4-FFF2-40B4-BE49-F238E27FC236}">
                <a16:creationId xmlns:a16="http://schemas.microsoft.com/office/drawing/2014/main" id="{0CB3EBB2-F127-4199-A0CD-BC878A644D9B}"/>
              </a:ext>
            </a:extLst>
          </p:cNvPr>
          <p:cNvSpPr/>
          <p:nvPr/>
        </p:nvSpPr>
        <p:spPr>
          <a:xfrm>
            <a:off x="818059" y="555815"/>
            <a:ext cx="3478273" cy="2752565"/>
          </a:xfrm>
          <a:prstGeom prst="wedgeRoundRectCallout">
            <a:avLst>
              <a:gd name="adj1" fmla="val 71488"/>
              <a:gd name="adj2" fmla="val 23769"/>
              <a:gd name="adj3" fmla="val 16667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Pros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&gt; Thin client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&gt; Full runtime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&gt; Simpler arch.</a:t>
            </a:r>
          </a:p>
        </p:txBody>
      </p:sp>
      <p:sp>
        <p:nvSpPr>
          <p:cNvPr id="221" name="Speech Bubble: Rectangle with Corners Rounded 220">
            <a:extLst>
              <a:ext uri="{FF2B5EF4-FFF2-40B4-BE49-F238E27FC236}">
                <a16:creationId xmlns:a16="http://schemas.microsoft.com/office/drawing/2014/main" id="{5F47BDC1-EE43-46D4-8138-1E4385148435}"/>
              </a:ext>
            </a:extLst>
          </p:cNvPr>
          <p:cNvSpPr/>
          <p:nvPr/>
        </p:nvSpPr>
        <p:spPr>
          <a:xfrm>
            <a:off x="7814698" y="552115"/>
            <a:ext cx="3701766" cy="2752565"/>
          </a:xfrm>
          <a:prstGeom prst="wedgeRoundRectCallout">
            <a:avLst>
              <a:gd name="adj1" fmla="val -69750"/>
              <a:gd name="adj2" fmla="val 24520"/>
              <a:gd name="adj3" fmla="val 16667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216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&gt; </a:t>
            </a: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No offline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&gt; Latency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&gt; Server resources</a:t>
            </a:r>
          </a:p>
        </p:txBody>
      </p:sp>
    </p:spTree>
    <p:extLst>
      <p:ext uri="{BB962C8B-B14F-4D97-AF65-F5344CB8AC3E}">
        <p14:creationId xmlns:p14="http://schemas.microsoft.com/office/powerpoint/2010/main" val="83402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4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8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8" grpId="0"/>
      <p:bldP spid="199" grpId="0"/>
      <p:bldP spid="200" grpId="0"/>
      <p:bldP spid="203" grpId="0" animBg="1"/>
      <p:bldP spid="206" grpId="0" animBg="1"/>
      <p:bldP spid="207" grpId="0" animBg="1"/>
      <p:bldP spid="220" grpId="0" animBg="1"/>
      <p:bldP spid="220" grpId="1" animBg="1"/>
      <p:bldP spid="221" grpId="0" animBg="1"/>
      <p:bldP spid="22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E68C90-0050-44B0-B3FA-13662D8E1886}"/>
              </a:ext>
            </a:extLst>
          </p:cNvPr>
          <p:cNvSpPr/>
          <p:nvPr/>
        </p:nvSpPr>
        <p:spPr>
          <a:xfrm>
            <a:off x="8046500" y="2276855"/>
            <a:ext cx="2367956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PUBLISHING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302C4-DEB6-45B3-8FEC-2DA0865606CA}"/>
              </a:ext>
            </a:extLst>
          </p:cNvPr>
          <p:cNvSpPr/>
          <p:nvPr/>
        </p:nvSpPr>
        <p:spPr>
          <a:xfrm>
            <a:off x="666554" y="1397991"/>
            <a:ext cx="3922869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COMPONENT MODEL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9F9BEE-A61B-4347-98A6-73ADAFD2D02D}"/>
              </a:ext>
            </a:extLst>
          </p:cNvPr>
          <p:cNvSpPr/>
          <p:nvPr/>
        </p:nvSpPr>
        <p:spPr>
          <a:xfrm>
            <a:off x="7603605" y="1397991"/>
            <a:ext cx="4161717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FORMS &amp; VALIDATION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DD7DFB-4A1A-4BE4-B8E5-E375BE4C25EA}"/>
              </a:ext>
            </a:extLst>
          </p:cNvPr>
          <p:cNvSpPr/>
          <p:nvPr/>
        </p:nvSpPr>
        <p:spPr>
          <a:xfrm>
            <a:off x="812637" y="519127"/>
            <a:ext cx="4616969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DEPENDENCY INJECTION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5BEBD0-7B89-41ED-A02B-6A627641FEE6}"/>
              </a:ext>
            </a:extLst>
          </p:cNvPr>
          <p:cNvSpPr/>
          <p:nvPr/>
        </p:nvSpPr>
        <p:spPr>
          <a:xfrm>
            <a:off x="8022596" y="4034583"/>
            <a:ext cx="2855269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AUTO REBUILD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EDD0F-B28D-400E-A406-1037E915CAFA}"/>
              </a:ext>
            </a:extLst>
          </p:cNvPr>
          <p:cNvSpPr/>
          <p:nvPr/>
        </p:nvSpPr>
        <p:spPr>
          <a:xfrm>
            <a:off x="1494036" y="4034583"/>
            <a:ext cx="2699778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UNIT TESTING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469A1F-2797-48AE-A30D-4F20EEE8C558}"/>
              </a:ext>
            </a:extLst>
          </p:cNvPr>
          <p:cNvSpPr/>
          <p:nvPr/>
        </p:nvSpPr>
        <p:spPr>
          <a:xfrm>
            <a:off x="7671476" y="4913447"/>
            <a:ext cx="3966150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JAVASCRIPT INTEROP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6163F2-BC77-45D7-8F4F-D80155848E35}"/>
              </a:ext>
            </a:extLst>
          </p:cNvPr>
          <p:cNvSpPr/>
          <p:nvPr/>
        </p:nvSpPr>
        <p:spPr>
          <a:xfrm>
            <a:off x="6847026" y="519127"/>
            <a:ext cx="4812536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SERVER-SIDE RENDERING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7FD72-8F65-4467-A44D-EAAA64F65230}"/>
              </a:ext>
            </a:extLst>
          </p:cNvPr>
          <p:cNvSpPr/>
          <p:nvPr/>
        </p:nvSpPr>
        <p:spPr>
          <a:xfrm>
            <a:off x="1853269" y="2276855"/>
            <a:ext cx="2324674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DEBUGGING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8F2F0E-44EC-4402-ADF6-245B12076152}"/>
              </a:ext>
            </a:extLst>
          </p:cNvPr>
          <p:cNvSpPr/>
          <p:nvPr/>
        </p:nvSpPr>
        <p:spPr>
          <a:xfrm>
            <a:off x="582301" y="5792312"/>
            <a:ext cx="4899097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INTELLISENSE &amp; TOOLING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64E1DF-497E-4192-AA1E-FD3E937E374C}"/>
              </a:ext>
            </a:extLst>
          </p:cNvPr>
          <p:cNvSpPr/>
          <p:nvPr/>
        </p:nvSpPr>
        <p:spPr>
          <a:xfrm>
            <a:off x="8444891" y="3155719"/>
            <a:ext cx="1816523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LAYOUTS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42970B-2CA2-40DE-8105-FBCCF026169A}"/>
              </a:ext>
            </a:extLst>
          </p:cNvPr>
          <p:cNvSpPr/>
          <p:nvPr/>
        </p:nvSpPr>
        <p:spPr>
          <a:xfrm>
            <a:off x="606441" y="4913447"/>
            <a:ext cx="4054315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ASSEMBLY TRIMMING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8B2C71-56C4-4F01-9790-748D7C448AB9}"/>
              </a:ext>
            </a:extLst>
          </p:cNvPr>
          <p:cNvSpPr/>
          <p:nvPr/>
        </p:nvSpPr>
        <p:spPr>
          <a:xfrm>
            <a:off x="6797690" y="5792312"/>
            <a:ext cx="4490332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COMPONENT PACKAGES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EF6729-13D6-45E8-88FD-1BE9C101D211}"/>
              </a:ext>
            </a:extLst>
          </p:cNvPr>
          <p:cNvSpPr/>
          <p:nvPr/>
        </p:nvSpPr>
        <p:spPr>
          <a:xfrm>
            <a:off x="1978908" y="3155719"/>
            <a:ext cx="1800493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Aharoni" panose="02010803020104030203" pitchFamily="2" charset="-79"/>
              </a:rPr>
              <a:t>ROUTING</a:t>
            </a:r>
            <a:endParaRPr kumimoji="0" lang="en-GB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6B5B50-CA8C-4185-8DC1-135A3739B3C4}"/>
              </a:ext>
            </a:extLst>
          </p:cNvPr>
          <p:cNvCxnSpPr>
            <a:cxnSpLocks/>
          </p:cNvCxnSpPr>
          <p:nvPr/>
        </p:nvCxnSpPr>
        <p:spPr>
          <a:xfrm flipH="1">
            <a:off x="4019315" y="3448106"/>
            <a:ext cx="474992" cy="0"/>
          </a:xfrm>
          <a:prstGeom prst="line">
            <a:avLst/>
          </a:pr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5E145EF-6D68-4483-9F2B-2795A864D70C}"/>
              </a:ext>
            </a:extLst>
          </p:cNvPr>
          <p:cNvSpPr/>
          <p:nvPr/>
        </p:nvSpPr>
        <p:spPr>
          <a:xfrm>
            <a:off x="5606509" y="1012671"/>
            <a:ext cx="493185" cy="1944202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185" h="1580962">
                <a:moveTo>
                  <a:pt x="493185" y="1580962"/>
                </a:moveTo>
                <a:cubicBezTo>
                  <a:pt x="492439" y="1138973"/>
                  <a:pt x="487683" y="836814"/>
                  <a:pt x="486937" y="394825"/>
                </a:cubicBezTo>
                <a:cubicBezTo>
                  <a:pt x="485450" y="302638"/>
                  <a:pt x="494637" y="204672"/>
                  <a:pt x="355833" y="13883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95BE6D9-2067-4FC2-9FDF-D47632523ED1}"/>
              </a:ext>
            </a:extLst>
          </p:cNvPr>
          <p:cNvSpPr/>
          <p:nvPr/>
        </p:nvSpPr>
        <p:spPr>
          <a:xfrm>
            <a:off x="4767385" y="1863569"/>
            <a:ext cx="857856" cy="1093304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856" h="889039">
                <a:moveTo>
                  <a:pt x="857856" y="889039"/>
                </a:moveTo>
                <a:cubicBezTo>
                  <a:pt x="857110" y="447050"/>
                  <a:pt x="857797" y="975494"/>
                  <a:pt x="857051" y="533505"/>
                </a:cubicBezTo>
                <a:cubicBezTo>
                  <a:pt x="855564" y="441318"/>
                  <a:pt x="864751" y="343352"/>
                  <a:pt x="725947" y="27751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42ABEE0-1174-4A93-B213-B04FF6ECB957}"/>
              </a:ext>
            </a:extLst>
          </p:cNvPr>
          <p:cNvSpPr/>
          <p:nvPr/>
        </p:nvSpPr>
        <p:spPr>
          <a:xfrm>
            <a:off x="4345433" y="2615595"/>
            <a:ext cx="725947" cy="341278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725947 w 725947"/>
              <a:gd name="connsiteY0" fmla="*/ 277516 h 277516"/>
              <a:gd name="connsiteX1" fmla="*/ 0 w 725947"/>
              <a:gd name="connsiteY1" fmla="*/ 0 h 2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947" h="277516">
                <a:moveTo>
                  <a:pt x="725947" y="27751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D171D1-87D6-44E9-B03E-5764CE693C25}"/>
              </a:ext>
            </a:extLst>
          </p:cNvPr>
          <p:cNvCxnSpPr>
            <a:cxnSpLocks/>
          </p:cNvCxnSpPr>
          <p:nvPr/>
        </p:nvCxnSpPr>
        <p:spPr>
          <a:xfrm>
            <a:off x="7690625" y="3450003"/>
            <a:ext cx="474992" cy="0"/>
          </a:xfrm>
          <a:prstGeom prst="line">
            <a:avLst/>
          </a:pr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DECC39B-A1DE-48F7-A57B-C28FEA88FA81}"/>
              </a:ext>
            </a:extLst>
          </p:cNvPr>
          <p:cNvSpPr/>
          <p:nvPr/>
        </p:nvSpPr>
        <p:spPr>
          <a:xfrm flipH="1">
            <a:off x="6087650" y="1014568"/>
            <a:ext cx="493185" cy="1944202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185" h="1580962">
                <a:moveTo>
                  <a:pt x="493185" y="1580962"/>
                </a:moveTo>
                <a:cubicBezTo>
                  <a:pt x="492439" y="1138973"/>
                  <a:pt x="487683" y="836814"/>
                  <a:pt x="486937" y="394825"/>
                </a:cubicBezTo>
                <a:cubicBezTo>
                  <a:pt x="485450" y="302638"/>
                  <a:pt x="494637" y="204672"/>
                  <a:pt x="355833" y="13883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CB46639-EC83-439F-AB17-8039777E93A3}"/>
              </a:ext>
            </a:extLst>
          </p:cNvPr>
          <p:cNvSpPr/>
          <p:nvPr/>
        </p:nvSpPr>
        <p:spPr>
          <a:xfrm flipH="1">
            <a:off x="6559691" y="1865466"/>
            <a:ext cx="857856" cy="1093304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856" h="889039">
                <a:moveTo>
                  <a:pt x="857856" y="889039"/>
                </a:moveTo>
                <a:cubicBezTo>
                  <a:pt x="857110" y="447050"/>
                  <a:pt x="857797" y="975494"/>
                  <a:pt x="857051" y="533505"/>
                </a:cubicBezTo>
                <a:cubicBezTo>
                  <a:pt x="855564" y="441318"/>
                  <a:pt x="864751" y="343352"/>
                  <a:pt x="725947" y="27751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A01D044-52E3-47F5-9BF7-4884255AC7E0}"/>
              </a:ext>
            </a:extLst>
          </p:cNvPr>
          <p:cNvSpPr/>
          <p:nvPr/>
        </p:nvSpPr>
        <p:spPr>
          <a:xfrm flipH="1">
            <a:off x="7113552" y="2617492"/>
            <a:ext cx="725947" cy="341278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725947 w 725947"/>
              <a:gd name="connsiteY0" fmla="*/ 277516 h 277516"/>
              <a:gd name="connsiteX1" fmla="*/ 0 w 725947"/>
              <a:gd name="connsiteY1" fmla="*/ 0 h 2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947" h="277516">
                <a:moveTo>
                  <a:pt x="725947" y="27751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115C0E4-BF84-4F26-A461-66325383A28B}"/>
              </a:ext>
            </a:extLst>
          </p:cNvPr>
          <p:cNvSpPr/>
          <p:nvPr/>
        </p:nvSpPr>
        <p:spPr>
          <a:xfrm flipV="1">
            <a:off x="5610043" y="4024334"/>
            <a:ext cx="493185" cy="1944202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185" h="1580962">
                <a:moveTo>
                  <a:pt x="493185" y="1580962"/>
                </a:moveTo>
                <a:cubicBezTo>
                  <a:pt x="492439" y="1138973"/>
                  <a:pt x="487683" y="836814"/>
                  <a:pt x="486937" y="394825"/>
                </a:cubicBezTo>
                <a:cubicBezTo>
                  <a:pt x="485450" y="302638"/>
                  <a:pt x="494637" y="204672"/>
                  <a:pt x="355833" y="13883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1EE4C80-38FF-4128-9161-A67B5FB178D2}"/>
              </a:ext>
            </a:extLst>
          </p:cNvPr>
          <p:cNvSpPr/>
          <p:nvPr/>
        </p:nvSpPr>
        <p:spPr>
          <a:xfrm flipV="1">
            <a:off x="4770919" y="4024334"/>
            <a:ext cx="857856" cy="1093304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856" h="889039">
                <a:moveTo>
                  <a:pt x="857856" y="889039"/>
                </a:moveTo>
                <a:cubicBezTo>
                  <a:pt x="857110" y="447050"/>
                  <a:pt x="857797" y="975494"/>
                  <a:pt x="857051" y="533505"/>
                </a:cubicBezTo>
                <a:cubicBezTo>
                  <a:pt x="855564" y="441318"/>
                  <a:pt x="864751" y="343352"/>
                  <a:pt x="725947" y="27751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79AF22-6865-43A6-8A2C-05A0B7894A06}"/>
              </a:ext>
            </a:extLst>
          </p:cNvPr>
          <p:cNvSpPr/>
          <p:nvPr/>
        </p:nvSpPr>
        <p:spPr>
          <a:xfrm flipV="1">
            <a:off x="4348967" y="4024334"/>
            <a:ext cx="725947" cy="341278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725947 w 725947"/>
              <a:gd name="connsiteY0" fmla="*/ 277516 h 277516"/>
              <a:gd name="connsiteX1" fmla="*/ 0 w 725947"/>
              <a:gd name="connsiteY1" fmla="*/ 0 h 2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947" h="277516">
                <a:moveTo>
                  <a:pt x="725947" y="27751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3FB9C9C-911A-4D2E-803C-973C2911A35E}"/>
              </a:ext>
            </a:extLst>
          </p:cNvPr>
          <p:cNvSpPr/>
          <p:nvPr/>
        </p:nvSpPr>
        <p:spPr>
          <a:xfrm flipH="1" flipV="1">
            <a:off x="6088772" y="4022437"/>
            <a:ext cx="493185" cy="1944202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185" h="1580962">
                <a:moveTo>
                  <a:pt x="493185" y="1580962"/>
                </a:moveTo>
                <a:cubicBezTo>
                  <a:pt x="492439" y="1138973"/>
                  <a:pt x="487683" y="836814"/>
                  <a:pt x="486937" y="394825"/>
                </a:cubicBezTo>
                <a:cubicBezTo>
                  <a:pt x="485450" y="302638"/>
                  <a:pt x="494637" y="204672"/>
                  <a:pt x="355833" y="13883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530AF4C-D670-440A-9E83-4AFFED65B7FE}"/>
              </a:ext>
            </a:extLst>
          </p:cNvPr>
          <p:cNvSpPr/>
          <p:nvPr/>
        </p:nvSpPr>
        <p:spPr>
          <a:xfrm flipH="1" flipV="1">
            <a:off x="6563225" y="4022437"/>
            <a:ext cx="857856" cy="1093304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856" h="889039">
                <a:moveTo>
                  <a:pt x="857856" y="889039"/>
                </a:moveTo>
                <a:cubicBezTo>
                  <a:pt x="857110" y="447050"/>
                  <a:pt x="857797" y="975494"/>
                  <a:pt x="857051" y="533505"/>
                </a:cubicBezTo>
                <a:cubicBezTo>
                  <a:pt x="855564" y="441318"/>
                  <a:pt x="864751" y="343352"/>
                  <a:pt x="725947" y="27751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4D5631C-00B9-4700-A91B-5EC8314B634F}"/>
              </a:ext>
            </a:extLst>
          </p:cNvPr>
          <p:cNvSpPr/>
          <p:nvPr/>
        </p:nvSpPr>
        <p:spPr>
          <a:xfrm flipH="1" flipV="1">
            <a:off x="7117086" y="4022437"/>
            <a:ext cx="725947" cy="341278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725947 w 725947"/>
              <a:gd name="connsiteY0" fmla="*/ 277516 h 277516"/>
              <a:gd name="connsiteX1" fmla="*/ 0 w 725947"/>
              <a:gd name="connsiteY1" fmla="*/ 0 h 2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947" h="277516">
                <a:moveTo>
                  <a:pt x="725947" y="27751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4EADF-54C6-4971-AD70-65A3E648D8E1}"/>
              </a:ext>
            </a:extLst>
          </p:cNvPr>
          <p:cNvSpPr txBox="1"/>
          <p:nvPr/>
        </p:nvSpPr>
        <p:spPr>
          <a:xfrm>
            <a:off x="4599681" y="2875388"/>
            <a:ext cx="2975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317531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2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  <p:bldP spid="17" grpId="0"/>
      <p:bldP spid="18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46" grpId="0" animBg="1"/>
      <p:bldP spid="47" grpId="0" animBg="1"/>
      <p:bldP spid="48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B61E-D9D2-4271-9580-81C0B6F7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Reusable Components</a:t>
            </a:r>
          </a:p>
        </p:txBody>
      </p:sp>
    </p:spTree>
    <p:extLst>
      <p:ext uri="{BB962C8B-B14F-4D97-AF65-F5344CB8AC3E}">
        <p14:creationId xmlns:p14="http://schemas.microsoft.com/office/powerpoint/2010/main" val="3972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F5E3-48EE-4038-A0DE-21A3C348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.NET Standard libraries</a:t>
            </a:r>
            <a:br>
              <a:rPr lang="en-US" dirty="0"/>
            </a:br>
            <a:r>
              <a:rPr lang="en-US" dirty="0"/>
              <a:t>and JS/.NET interop</a:t>
            </a:r>
          </a:p>
        </p:txBody>
      </p:sp>
    </p:spTree>
    <p:extLst>
      <p:ext uri="{BB962C8B-B14F-4D97-AF65-F5344CB8AC3E}">
        <p14:creationId xmlns:p14="http://schemas.microsoft.com/office/powerpoint/2010/main" val="41122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9D5E-B4AB-4D9D-A608-A5CC333D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Code-behind</a:t>
            </a:r>
          </a:p>
        </p:txBody>
      </p:sp>
    </p:spTree>
    <p:extLst>
      <p:ext uri="{BB962C8B-B14F-4D97-AF65-F5344CB8AC3E}">
        <p14:creationId xmlns:p14="http://schemas.microsoft.com/office/powerpoint/2010/main" val="244414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9E39A-A825-4356-B0D8-B8099851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MVVM Pattern</a:t>
            </a:r>
          </a:p>
        </p:txBody>
      </p:sp>
    </p:spTree>
    <p:extLst>
      <p:ext uri="{BB962C8B-B14F-4D97-AF65-F5344CB8AC3E}">
        <p14:creationId xmlns:p14="http://schemas.microsoft.com/office/powerpoint/2010/main" val="35169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3FC2-51C9-470B-86D3-AC12E020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229131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F51EC-5176-43E3-A7AE-717C2D3DAD32}"/>
              </a:ext>
            </a:extLst>
          </p:cNvPr>
          <p:cNvSpPr/>
          <p:nvPr/>
        </p:nvSpPr>
        <p:spPr bwMode="auto">
          <a:xfrm>
            <a:off x="-4969" y="1352090"/>
            <a:ext cx="12192000" cy="16354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2BAD80-D332-4953-9EE6-03F8A2C2846C}"/>
              </a:ext>
            </a:extLst>
          </p:cNvPr>
          <p:cNvGrpSpPr/>
          <p:nvPr/>
        </p:nvGrpSpPr>
        <p:grpSpPr>
          <a:xfrm>
            <a:off x="427794" y="1475026"/>
            <a:ext cx="10377489" cy="1325776"/>
            <a:chOff x="436434" y="5543282"/>
            <a:chExt cx="10585579" cy="1352552"/>
          </a:xfrm>
        </p:grpSpPr>
        <p:sp>
          <p:nvSpPr>
            <p:cNvPr id="8" name="Content Placeholder 4">
              <a:extLst>
                <a:ext uri="{FF2B5EF4-FFF2-40B4-BE49-F238E27FC236}">
                  <a16:creationId xmlns:a16="http://schemas.microsoft.com/office/drawing/2014/main" id="{55DFA92F-3E6F-4075-85DF-0A65D3C3F13A}"/>
                </a:ext>
              </a:extLst>
            </p:cNvPr>
            <p:cNvSpPr txBox="1">
              <a:spLocks/>
            </p:cNvSpPr>
            <p:nvPr/>
          </p:nvSpPr>
          <p:spPr>
            <a:xfrm>
              <a:off x="752475" y="5543282"/>
              <a:ext cx="10269538" cy="1352552"/>
            </a:xfrm>
            <a:prstGeom prst="rect">
              <a:avLst/>
            </a:prstGeom>
            <a:noFill/>
          </p:spPr>
          <p:txBody>
            <a:bodyPr vert="horz" wrap="square" lIns="143407" tIns="89630" rIns="143407" bIns="8963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2353"/>
                </a:spcBef>
                <a:buNone/>
              </a:pPr>
              <a:r>
                <a:rPr lang="en-US" sz="2353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https://blog.jeremylikness.com/</a:t>
              </a:r>
            </a:p>
            <a:p>
              <a:pPr marL="0" indent="0">
                <a:buNone/>
              </a:pPr>
              <a:r>
                <a:rPr lang="en-US" sz="2353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@</a:t>
              </a:r>
              <a:r>
                <a:rPr lang="en-US" sz="2353" dirty="0" err="1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JeremyLikness</a:t>
              </a:r>
              <a:endParaRPr lang="en-US" sz="2353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>
                <a:buNone/>
              </a:pPr>
              <a:r>
                <a:rPr lang="en-US" sz="2353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Jeremy.Likness@microsoft.com</a:t>
              </a:r>
              <a:endParaRPr lang="en-US" sz="1765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5A5E584-A697-4EDD-9597-772DD696B1F5}"/>
                </a:ext>
              </a:extLst>
            </p:cNvPr>
            <p:cNvSpPr>
              <a:spLocks/>
            </p:cNvSpPr>
            <p:nvPr/>
          </p:nvSpPr>
          <p:spPr bwMode="black">
            <a:xfrm>
              <a:off x="436434" y="6107801"/>
              <a:ext cx="295463" cy="223836"/>
            </a:xfrm>
            <a:custGeom>
              <a:avLst/>
              <a:gdLst>
                <a:gd name="T0" fmla="*/ 167 w 346"/>
                <a:gd name="T1" fmla="*/ 92 h 261"/>
                <a:gd name="T2" fmla="*/ 207 w 346"/>
                <a:gd name="T3" fmla="*/ 19 h 261"/>
                <a:gd name="T4" fmla="*/ 218 w 346"/>
                <a:gd name="T5" fmla="*/ 16 h 261"/>
                <a:gd name="T6" fmla="*/ 229 w 346"/>
                <a:gd name="T7" fmla="*/ 9 h 261"/>
                <a:gd name="T8" fmla="*/ 233 w 346"/>
                <a:gd name="T9" fmla="*/ 15 h 261"/>
                <a:gd name="T10" fmla="*/ 230 w 346"/>
                <a:gd name="T11" fmla="*/ 27 h 261"/>
                <a:gd name="T12" fmla="*/ 303 w 346"/>
                <a:gd name="T13" fmla="*/ 89 h 261"/>
                <a:gd name="T14" fmla="*/ 308 w 346"/>
                <a:gd name="T15" fmla="*/ 95 h 261"/>
                <a:gd name="T16" fmla="*/ 345 w 346"/>
                <a:gd name="T17" fmla="*/ 93 h 261"/>
                <a:gd name="T18" fmla="*/ 314 w 346"/>
                <a:gd name="T19" fmla="*/ 111 h 261"/>
                <a:gd name="T20" fmla="*/ 314 w 346"/>
                <a:gd name="T21" fmla="*/ 114 h 261"/>
                <a:gd name="T22" fmla="*/ 346 w 346"/>
                <a:gd name="T23" fmla="*/ 116 h 261"/>
                <a:gd name="T24" fmla="*/ 306 w 346"/>
                <a:gd name="T25" fmla="*/ 132 h 261"/>
                <a:gd name="T26" fmla="*/ 238 w 346"/>
                <a:gd name="T27" fmla="*/ 219 h 261"/>
                <a:gd name="T28" fmla="*/ 0 w 346"/>
                <a:gd name="T29" fmla="*/ 178 h 261"/>
                <a:gd name="T30" fmla="*/ 128 w 346"/>
                <a:gd name="T31" fmla="*/ 173 h 261"/>
                <a:gd name="T32" fmla="*/ 116 w 346"/>
                <a:gd name="T33" fmla="*/ 143 h 261"/>
                <a:gd name="T34" fmla="*/ 77 w 346"/>
                <a:gd name="T35" fmla="*/ 126 h 261"/>
                <a:gd name="T36" fmla="*/ 79 w 346"/>
                <a:gd name="T37" fmla="*/ 118 h 261"/>
                <a:gd name="T38" fmla="*/ 97 w 346"/>
                <a:gd name="T39" fmla="*/ 113 h 261"/>
                <a:gd name="T40" fmla="*/ 61 w 346"/>
                <a:gd name="T41" fmla="*/ 82 h 261"/>
                <a:gd name="T42" fmla="*/ 64 w 346"/>
                <a:gd name="T43" fmla="*/ 77 h 261"/>
                <a:gd name="T44" fmla="*/ 80 w 346"/>
                <a:gd name="T45" fmla="*/ 75 h 261"/>
                <a:gd name="T46" fmla="*/ 52 w 346"/>
                <a:gd name="T47" fmla="*/ 40 h 261"/>
                <a:gd name="T48" fmla="*/ 61 w 346"/>
                <a:gd name="T49" fmla="*/ 35 h 261"/>
                <a:gd name="T50" fmla="*/ 167 w 346"/>
                <a:gd name="T51" fmla="*/ 9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6" h="261">
                  <a:moveTo>
                    <a:pt x="167" y="92"/>
                  </a:moveTo>
                  <a:cubicBezTo>
                    <a:pt x="178" y="57"/>
                    <a:pt x="192" y="35"/>
                    <a:pt x="207" y="19"/>
                  </a:cubicBezTo>
                  <a:cubicBezTo>
                    <a:pt x="219" y="7"/>
                    <a:pt x="225" y="3"/>
                    <a:pt x="218" y="16"/>
                  </a:cubicBezTo>
                  <a:cubicBezTo>
                    <a:pt x="221" y="14"/>
                    <a:pt x="225" y="10"/>
                    <a:pt x="229" y="9"/>
                  </a:cubicBezTo>
                  <a:cubicBezTo>
                    <a:pt x="248" y="0"/>
                    <a:pt x="246" y="7"/>
                    <a:pt x="233" y="15"/>
                  </a:cubicBezTo>
                  <a:cubicBezTo>
                    <a:pt x="269" y="3"/>
                    <a:pt x="268" y="19"/>
                    <a:pt x="230" y="27"/>
                  </a:cubicBezTo>
                  <a:cubicBezTo>
                    <a:pt x="261" y="27"/>
                    <a:pt x="293" y="47"/>
                    <a:pt x="303" y="89"/>
                  </a:cubicBezTo>
                  <a:cubicBezTo>
                    <a:pt x="304" y="94"/>
                    <a:pt x="303" y="94"/>
                    <a:pt x="308" y="95"/>
                  </a:cubicBezTo>
                  <a:cubicBezTo>
                    <a:pt x="321" y="97"/>
                    <a:pt x="333" y="97"/>
                    <a:pt x="345" y="93"/>
                  </a:cubicBezTo>
                  <a:cubicBezTo>
                    <a:pt x="344" y="102"/>
                    <a:pt x="332" y="107"/>
                    <a:pt x="314" y="111"/>
                  </a:cubicBezTo>
                  <a:cubicBezTo>
                    <a:pt x="308" y="112"/>
                    <a:pt x="307" y="112"/>
                    <a:pt x="314" y="114"/>
                  </a:cubicBezTo>
                  <a:cubicBezTo>
                    <a:pt x="324" y="116"/>
                    <a:pt x="335" y="117"/>
                    <a:pt x="346" y="116"/>
                  </a:cubicBezTo>
                  <a:cubicBezTo>
                    <a:pt x="337" y="126"/>
                    <a:pt x="323" y="132"/>
                    <a:pt x="306" y="132"/>
                  </a:cubicBezTo>
                  <a:cubicBezTo>
                    <a:pt x="295" y="172"/>
                    <a:pt x="269" y="201"/>
                    <a:pt x="238" y="219"/>
                  </a:cubicBezTo>
                  <a:cubicBezTo>
                    <a:pt x="163" y="261"/>
                    <a:pt x="54" y="255"/>
                    <a:pt x="0" y="178"/>
                  </a:cubicBezTo>
                  <a:cubicBezTo>
                    <a:pt x="35" y="206"/>
                    <a:pt x="88" y="212"/>
                    <a:pt x="128" y="173"/>
                  </a:cubicBezTo>
                  <a:cubicBezTo>
                    <a:pt x="102" y="173"/>
                    <a:pt x="95" y="154"/>
                    <a:pt x="116" y="143"/>
                  </a:cubicBezTo>
                  <a:cubicBezTo>
                    <a:pt x="96" y="143"/>
                    <a:pt x="84" y="137"/>
                    <a:pt x="77" y="126"/>
                  </a:cubicBezTo>
                  <a:cubicBezTo>
                    <a:pt x="74" y="122"/>
                    <a:pt x="74" y="121"/>
                    <a:pt x="79" y="118"/>
                  </a:cubicBezTo>
                  <a:cubicBezTo>
                    <a:pt x="83" y="115"/>
                    <a:pt x="90" y="113"/>
                    <a:pt x="97" y="113"/>
                  </a:cubicBezTo>
                  <a:cubicBezTo>
                    <a:pt x="77" y="107"/>
                    <a:pt x="65" y="96"/>
                    <a:pt x="61" y="82"/>
                  </a:cubicBezTo>
                  <a:cubicBezTo>
                    <a:pt x="59" y="78"/>
                    <a:pt x="59" y="78"/>
                    <a:pt x="64" y="77"/>
                  </a:cubicBezTo>
                  <a:cubicBezTo>
                    <a:pt x="68" y="75"/>
                    <a:pt x="74" y="75"/>
                    <a:pt x="80" y="75"/>
                  </a:cubicBezTo>
                  <a:cubicBezTo>
                    <a:pt x="64" y="65"/>
                    <a:pt x="54" y="53"/>
                    <a:pt x="52" y="40"/>
                  </a:cubicBezTo>
                  <a:cubicBezTo>
                    <a:pt x="50" y="28"/>
                    <a:pt x="52" y="31"/>
                    <a:pt x="61" y="35"/>
                  </a:cubicBezTo>
                  <a:cubicBezTo>
                    <a:pt x="102" y="50"/>
                    <a:pt x="143" y="67"/>
                    <a:pt x="167" y="92"/>
                  </a:cubicBezTo>
                  <a:close/>
                </a:path>
              </a:pathLst>
            </a:custGeom>
            <a:solidFill>
              <a:schemeClr val="tx1"/>
            </a:solidFill>
            <a:ln w="15875">
              <a:solidFill>
                <a:schemeClr val="tx1"/>
              </a:solidFill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E28F139-CF91-4E71-A7FA-C5952AB65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755" y="6493149"/>
              <a:ext cx="283633" cy="196850"/>
            </a:xfrm>
            <a:custGeom>
              <a:avLst/>
              <a:gdLst>
                <a:gd name="T0" fmla="*/ 0 w 268"/>
                <a:gd name="T1" fmla="*/ 186 h 186"/>
                <a:gd name="T2" fmla="*/ 268 w 268"/>
                <a:gd name="T3" fmla="*/ 186 h 186"/>
                <a:gd name="T4" fmla="*/ 268 w 268"/>
                <a:gd name="T5" fmla="*/ 0 h 186"/>
                <a:gd name="T6" fmla="*/ 0 w 268"/>
                <a:gd name="T7" fmla="*/ 0 h 186"/>
                <a:gd name="T8" fmla="*/ 0 w 268"/>
                <a:gd name="T9" fmla="*/ 186 h 186"/>
                <a:gd name="T10" fmla="*/ 233 w 268"/>
                <a:gd name="T11" fmla="*/ 17 h 186"/>
                <a:gd name="T12" fmla="*/ 134 w 268"/>
                <a:gd name="T13" fmla="*/ 82 h 186"/>
                <a:gd name="T14" fmla="*/ 36 w 268"/>
                <a:gd name="T15" fmla="*/ 17 h 186"/>
                <a:gd name="T16" fmla="*/ 233 w 268"/>
                <a:gd name="T17" fmla="*/ 17 h 186"/>
                <a:gd name="T18" fmla="*/ 17 w 268"/>
                <a:gd name="T19" fmla="*/ 25 h 186"/>
                <a:gd name="T20" fmla="*/ 134 w 268"/>
                <a:gd name="T21" fmla="*/ 103 h 186"/>
                <a:gd name="T22" fmla="*/ 251 w 268"/>
                <a:gd name="T23" fmla="*/ 25 h 186"/>
                <a:gd name="T24" fmla="*/ 251 w 268"/>
                <a:gd name="T25" fmla="*/ 169 h 186"/>
                <a:gd name="T26" fmla="*/ 17 w 268"/>
                <a:gd name="T27" fmla="*/ 169 h 186"/>
                <a:gd name="T28" fmla="*/ 17 w 268"/>
                <a:gd name="T29" fmla="*/ 2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186">
                  <a:moveTo>
                    <a:pt x="0" y="186"/>
                  </a:moveTo>
                  <a:lnTo>
                    <a:pt x="268" y="186"/>
                  </a:lnTo>
                  <a:lnTo>
                    <a:pt x="268" y="0"/>
                  </a:lnTo>
                  <a:lnTo>
                    <a:pt x="0" y="0"/>
                  </a:lnTo>
                  <a:lnTo>
                    <a:pt x="0" y="186"/>
                  </a:lnTo>
                  <a:close/>
                  <a:moveTo>
                    <a:pt x="233" y="17"/>
                  </a:moveTo>
                  <a:lnTo>
                    <a:pt x="134" y="82"/>
                  </a:lnTo>
                  <a:lnTo>
                    <a:pt x="36" y="17"/>
                  </a:lnTo>
                  <a:lnTo>
                    <a:pt x="233" y="17"/>
                  </a:lnTo>
                  <a:close/>
                  <a:moveTo>
                    <a:pt x="17" y="25"/>
                  </a:moveTo>
                  <a:lnTo>
                    <a:pt x="134" y="103"/>
                  </a:lnTo>
                  <a:lnTo>
                    <a:pt x="251" y="25"/>
                  </a:lnTo>
                  <a:lnTo>
                    <a:pt x="251" y="169"/>
                  </a:lnTo>
                  <a:lnTo>
                    <a:pt x="17" y="169"/>
                  </a:lnTo>
                  <a:lnTo>
                    <a:pt x="17" y="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8DEBAB5D-1816-48B6-A7BB-F9E2FDDDC6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2756" y="5662908"/>
              <a:ext cx="289719" cy="270077"/>
              <a:chOff x="895" y="2980"/>
              <a:chExt cx="236" cy="220"/>
            </a:xfrm>
            <a:solidFill>
              <a:schemeClr val="bg1"/>
            </a:solidFill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2AE483F2-D9D9-41E4-ADC4-F80E655114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5" y="2997"/>
                <a:ext cx="236" cy="203"/>
              </a:xfrm>
              <a:custGeom>
                <a:avLst/>
                <a:gdLst>
                  <a:gd name="T0" fmla="*/ 236 w 236"/>
                  <a:gd name="T1" fmla="*/ 17 h 203"/>
                  <a:gd name="T2" fmla="*/ 236 w 236"/>
                  <a:gd name="T3" fmla="*/ 8 h 203"/>
                  <a:gd name="T4" fmla="*/ 236 w 236"/>
                  <a:gd name="T5" fmla="*/ 0 h 203"/>
                  <a:gd name="T6" fmla="*/ 0 w 236"/>
                  <a:gd name="T7" fmla="*/ 0 h 203"/>
                  <a:gd name="T8" fmla="*/ 0 w 236"/>
                  <a:gd name="T9" fmla="*/ 8 h 203"/>
                  <a:gd name="T10" fmla="*/ 0 w 236"/>
                  <a:gd name="T11" fmla="*/ 17 h 203"/>
                  <a:gd name="T12" fmla="*/ 0 w 236"/>
                  <a:gd name="T13" fmla="*/ 186 h 203"/>
                  <a:gd name="T14" fmla="*/ 0 w 236"/>
                  <a:gd name="T15" fmla="*/ 195 h 203"/>
                  <a:gd name="T16" fmla="*/ 0 w 236"/>
                  <a:gd name="T17" fmla="*/ 203 h 203"/>
                  <a:gd name="T18" fmla="*/ 219 w 236"/>
                  <a:gd name="T19" fmla="*/ 203 h 203"/>
                  <a:gd name="T20" fmla="*/ 227 w 236"/>
                  <a:gd name="T21" fmla="*/ 203 h 203"/>
                  <a:gd name="T22" fmla="*/ 236 w 236"/>
                  <a:gd name="T23" fmla="*/ 203 h 203"/>
                  <a:gd name="T24" fmla="*/ 236 w 236"/>
                  <a:gd name="T25" fmla="*/ 17 h 203"/>
                  <a:gd name="T26" fmla="*/ 219 w 236"/>
                  <a:gd name="T27" fmla="*/ 17 h 203"/>
                  <a:gd name="T28" fmla="*/ 219 w 236"/>
                  <a:gd name="T29" fmla="*/ 51 h 203"/>
                  <a:gd name="T30" fmla="*/ 17 w 236"/>
                  <a:gd name="T31" fmla="*/ 51 h 203"/>
                  <a:gd name="T32" fmla="*/ 17 w 236"/>
                  <a:gd name="T33" fmla="*/ 17 h 203"/>
                  <a:gd name="T34" fmla="*/ 219 w 236"/>
                  <a:gd name="T35" fmla="*/ 17 h 203"/>
                  <a:gd name="T36" fmla="*/ 17 w 236"/>
                  <a:gd name="T37" fmla="*/ 186 h 203"/>
                  <a:gd name="T38" fmla="*/ 17 w 236"/>
                  <a:gd name="T39" fmla="*/ 68 h 203"/>
                  <a:gd name="T40" fmla="*/ 219 w 236"/>
                  <a:gd name="T41" fmla="*/ 68 h 203"/>
                  <a:gd name="T42" fmla="*/ 219 w 236"/>
                  <a:gd name="T43" fmla="*/ 186 h 203"/>
                  <a:gd name="T44" fmla="*/ 17 w 236"/>
                  <a:gd name="T45" fmla="*/ 18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03">
                    <a:moveTo>
                      <a:pt x="236" y="17"/>
                    </a:moveTo>
                    <a:lnTo>
                      <a:pt x="236" y="8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186"/>
                    </a:lnTo>
                    <a:lnTo>
                      <a:pt x="0" y="195"/>
                    </a:lnTo>
                    <a:lnTo>
                      <a:pt x="0" y="203"/>
                    </a:lnTo>
                    <a:lnTo>
                      <a:pt x="219" y="203"/>
                    </a:lnTo>
                    <a:lnTo>
                      <a:pt x="227" y="203"/>
                    </a:lnTo>
                    <a:lnTo>
                      <a:pt x="236" y="203"/>
                    </a:lnTo>
                    <a:lnTo>
                      <a:pt x="236" y="17"/>
                    </a:lnTo>
                    <a:close/>
                    <a:moveTo>
                      <a:pt x="219" y="17"/>
                    </a:moveTo>
                    <a:lnTo>
                      <a:pt x="219" y="51"/>
                    </a:lnTo>
                    <a:lnTo>
                      <a:pt x="17" y="51"/>
                    </a:lnTo>
                    <a:lnTo>
                      <a:pt x="17" y="17"/>
                    </a:lnTo>
                    <a:lnTo>
                      <a:pt x="219" y="17"/>
                    </a:lnTo>
                    <a:close/>
                    <a:moveTo>
                      <a:pt x="17" y="186"/>
                    </a:moveTo>
                    <a:lnTo>
                      <a:pt x="17" y="68"/>
                    </a:lnTo>
                    <a:lnTo>
                      <a:pt x="219" y="68"/>
                    </a:lnTo>
                    <a:lnTo>
                      <a:pt x="219" y="186"/>
                    </a:lnTo>
                    <a:lnTo>
                      <a:pt x="17" y="18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" name="Oval 10">
                <a:extLst>
                  <a:ext uri="{FF2B5EF4-FFF2-40B4-BE49-F238E27FC236}">
                    <a16:creationId xmlns:a16="http://schemas.microsoft.com/office/drawing/2014/main" id="{D43C29F2-393F-4F37-A389-3DF18AFF9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" name="Oval 11">
                <a:extLst>
                  <a:ext uri="{FF2B5EF4-FFF2-40B4-BE49-F238E27FC236}">
                    <a16:creationId xmlns:a16="http://schemas.microsoft.com/office/drawing/2014/main" id="{8EC873F2-B807-460F-840C-8A3886711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51AA26FA-1429-4F75-AED6-5056B2082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EC50B9B-CACF-48CA-9953-D5C576BC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53" y="824072"/>
            <a:ext cx="1732259" cy="2512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45C327-0AAA-403C-AC67-D74B8166E5B6}"/>
              </a:ext>
            </a:extLst>
          </p:cNvPr>
          <p:cNvSpPr txBox="1"/>
          <p:nvPr/>
        </p:nvSpPr>
        <p:spPr>
          <a:xfrm>
            <a:off x="84483" y="3434598"/>
            <a:ext cx="7803931" cy="18558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💻 Demo source code: </a:t>
            </a:r>
            <a:r>
              <a:rPr lang="en-US" sz="2400" dirty="0">
                <a:hlinkClick r:id="rId4"/>
              </a:rPr>
              <a:t>https://jlik.me/fli</a:t>
            </a:r>
            <a:r>
              <a:rPr lang="en-US" sz="2400" dirty="0"/>
              <a:t> 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▶ Get Started with Blazor: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https://jlik.me/flf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👋🏻 Introduction/Overview of Blazor: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https://jlik.me/flg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🔪 Intro to Blazor Components: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https://jlik.me/flh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4178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4.81481E-6 L 6.25E-7 0.0370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9709E-6 -5.17476E-7 L -4.19709E-6 0.03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mart Phone">
            <a:extLst>
              <a:ext uri="{FF2B5EF4-FFF2-40B4-BE49-F238E27FC236}">
                <a16:creationId xmlns:a16="http://schemas.microsoft.com/office/drawing/2014/main" id="{886CEC9C-3B5D-4A51-89F6-455B7520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7342" y="844171"/>
            <a:ext cx="1255776" cy="1255776"/>
          </a:xfrm>
          <a:prstGeom prst="rect">
            <a:avLst/>
          </a:prstGeom>
        </p:spPr>
      </p:pic>
      <p:pic>
        <p:nvPicPr>
          <p:cNvPr id="3" name="Graphic 2" descr="Game controller">
            <a:extLst>
              <a:ext uri="{FF2B5EF4-FFF2-40B4-BE49-F238E27FC236}">
                <a16:creationId xmlns:a16="http://schemas.microsoft.com/office/drawing/2014/main" id="{C7B0E120-887E-4706-84C3-9094F305B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6846" y="640564"/>
            <a:ext cx="1515743" cy="1515743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2AB44A85-6A85-4B5D-A6FE-D98D8AA71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101" y="485869"/>
            <a:ext cx="1949395" cy="194939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CEBD23-C481-430B-AF5F-4F06623495E5}"/>
              </a:ext>
            </a:extLst>
          </p:cNvPr>
          <p:cNvGrpSpPr/>
          <p:nvPr/>
        </p:nvGrpSpPr>
        <p:grpSpPr>
          <a:xfrm>
            <a:off x="3617844" y="2727489"/>
            <a:ext cx="4742158" cy="3421895"/>
            <a:chOff x="1073426" y="962108"/>
            <a:chExt cx="1399430" cy="1009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284E6D-7BEB-4706-B741-68ACF2E5A431}"/>
                </a:ext>
              </a:extLst>
            </p:cNvPr>
            <p:cNvSpPr/>
            <p:nvPr/>
          </p:nvSpPr>
          <p:spPr bwMode="auto">
            <a:xfrm>
              <a:off x="1081377" y="962108"/>
              <a:ext cx="1391479" cy="1009815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D63B79-F52C-44A0-B2FE-7761AF52B9F3}"/>
                </a:ext>
              </a:extLst>
            </p:cNvPr>
            <p:cNvCxnSpPr/>
            <p:nvPr/>
          </p:nvCxnSpPr>
          <p:spPr>
            <a:xfrm>
              <a:off x="1073426" y="1256307"/>
              <a:ext cx="1399430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D0400E-FEE1-4484-B495-7CB2D069B63C}"/>
                </a:ext>
              </a:extLst>
            </p:cNvPr>
            <p:cNvSpPr/>
            <p:nvPr/>
          </p:nvSpPr>
          <p:spPr bwMode="auto">
            <a:xfrm>
              <a:off x="1606164" y="1065476"/>
              <a:ext cx="739471" cy="103310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033C26-8CDA-4333-B884-39F141EBC147}"/>
                </a:ext>
              </a:extLst>
            </p:cNvPr>
            <p:cNvSpPr/>
            <p:nvPr/>
          </p:nvSpPr>
          <p:spPr bwMode="auto">
            <a:xfrm flipH="1" flipV="1">
              <a:off x="1184746" y="1065363"/>
              <a:ext cx="111316" cy="11131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0F8D39-9A5A-46CC-8575-43D3F7BBE6AC}"/>
                </a:ext>
              </a:extLst>
            </p:cNvPr>
            <p:cNvSpPr/>
            <p:nvPr/>
          </p:nvSpPr>
          <p:spPr bwMode="auto">
            <a:xfrm flipH="1" flipV="1">
              <a:off x="1384854" y="1066680"/>
              <a:ext cx="111316" cy="11131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5" name="Graphic 24" descr="Cloud">
            <a:extLst>
              <a:ext uri="{FF2B5EF4-FFF2-40B4-BE49-F238E27FC236}">
                <a16:creationId xmlns:a16="http://schemas.microsoft.com/office/drawing/2014/main" id="{342F935F-54C1-4E1D-B865-DB0B9CF89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025115" y="417080"/>
            <a:ext cx="1949397" cy="1949397"/>
          </a:xfrm>
          <a:prstGeom prst="rect">
            <a:avLst/>
          </a:prstGeom>
        </p:spPr>
      </p:pic>
      <p:pic>
        <p:nvPicPr>
          <p:cNvPr id="27" name="Graphic 26" descr="Web cam">
            <a:extLst>
              <a:ext uri="{FF2B5EF4-FFF2-40B4-BE49-F238E27FC236}">
                <a16:creationId xmlns:a16="http://schemas.microsoft.com/office/drawing/2014/main" id="{F4594FCB-2B1A-48F8-9460-951138CA48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4923" y="726284"/>
            <a:ext cx="1330991" cy="13309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2F7F09-1ADC-42EA-BD31-D4BC1BE152A8}"/>
              </a:ext>
            </a:extLst>
          </p:cNvPr>
          <p:cNvSpPr txBox="1"/>
          <p:nvPr/>
        </p:nvSpPr>
        <p:spPr>
          <a:xfrm>
            <a:off x="5220814" y="3724422"/>
            <a:ext cx="1572546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21045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DCC19-F8C4-4332-A569-2C59BFED7AAB}"/>
              </a:ext>
            </a:extLst>
          </p:cNvPr>
          <p:cNvSpPr txBox="1"/>
          <p:nvPr/>
        </p:nvSpPr>
        <p:spPr>
          <a:xfrm>
            <a:off x="4912984" y="2367171"/>
            <a:ext cx="2366032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8F842-E991-470B-BDCC-29A0113A28C0}"/>
              </a:ext>
            </a:extLst>
          </p:cNvPr>
          <p:cNvSpPr txBox="1"/>
          <p:nvPr/>
        </p:nvSpPr>
        <p:spPr>
          <a:xfrm>
            <a:off x="2130749" y="609635"/>
            <a:ext cx="1490793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F0776-9830-4FE8-B026-AD867552BEB0}"/>
              </a:ext>
            </a:extLst>
          </p:cNvPr>
          <p:cNvSpPr txBox="1"/>
          <p:nvPr/>
        </p:nvSpPr>
        <p:spPr>
          <a:xfrm>
            <a:off x="679114" y="3011639"/>
            <a:ext cx="88004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B4AEF-3FAB-4E04-9BB6-58946D153A53}"/>
              </a:ext>
            </a:extLst>
          </p:cNvPr>
          <p:cNvSpPr txBox="1"/>
          <p:nvPr/>
        </p:nvSpPr>
        <p:spPr>
          <a:xfrm>
            <a:off x="9987066" y="2688474"/>
            <a:ext cx="1328890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A1143-DD69-458B-B869-990EC788EF7F}"/>
              </a:ext>
            </a:extLst>
          </p:cNvPr>
          <p:cNvSpPr txBox="1"/>
          <p:nvPr/>
        </p:nvSpPr>
        <p:spPr>
          <a:xfrm>
            <a:off x="8326582" y="4669183"/>
            <a:ext cx="1870705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F7694-0890-44E6-8FF6-318AE16E3B7F}"/>
              </a:ext>
            </a:extLst>
          </p:cNvPr>
          <p:cNvSpPr txBox="1"/>
          <p:nvPr/>
        </p:nvSpPr>
        <p:spPr>
          <a:xfrm>
            <a:off x="8326582" y="1012954"/>
            <a:ext cx="190936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21CFA-D40D-4CA8-BBD6-EAD7E2995705}"/>
              </a:ext>
            </a:extLst>
          </p:cNvPr>
          <p:cNvSpPr txBox="1"/>
          <p:nvPr/>
        </p:nvSpPr>
        <p:spPr>
          <a:xfrm>
            <a:off x="2130749" y="4823071"/>
            <a:ext cx="172002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511A9-4BED-45F4-B33B-30C592033393}"/>
              </a:ext>
            </a:extLst>
          </p:cNvPr>
          <p:cNvSpPr txBox="1"/>
          <p:nvPr/>
        </p:nvSpPr>
        <p:spPr>
          <a:xfrm>
            <a:off x="5206333" y="5419169"/>
            <a:ext cx="177933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Rust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408394-5843-4970-8FBA-0D1509E3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Let’s back up a second …</a:t>
            </a:r>
          </a:p>
        </p:txBody>
      </p:sp>
    </p:spTree>
    <p:extLst>
      <p:ext uri="{BB962C8B-B14F-4D97-AF65-F5344CB8AC3E}">
        <p14:creationId xmlns:p14="http://schemas.microsoft.com/office/powerpoint/2010/main" val="301638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B23D-5A57-40C0-9BBF-4C365364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72C2C5-D470-4523-ADD0-AF18E6D7902F}"/>
              </a:ext>
            </a:extLst>
          </p:cNvPr>
          <p:cNvSpPr/>
          <p:nvPr/>
        </p:nvSpPr>
        <p:spPr>
          <a:xfrm>
            <a:off x="3048000" y="116684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i &lt;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50000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i+=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j = i-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j &gt;=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j-=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(i % j ==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i;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lastPrime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7029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B23D-5A57-40C0-9BBF-4C365364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came asm.js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7F699-17B5-4E89-A8E6-59FC7146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63" y="1243320"/>
            <a:ext cx="7955875" cy="49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693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2018_PresentationTemplate.pptx" id="{FAFF2AB0-7E5A-4647-8B2C-6F4074FEE108}" vid="{1F0CEBDB-F03B-429F-B86A-070E6730FD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purl.org/dc/elements/1.1/"/>
    <ds:schemaRef ds:uri="http://schemas.microsoft.com/sharepoint/v3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Dotnet_PresentationTemplate</Template>
  <TotalTime>1346</TotalTime>
  <Words>1358</Words>
  <Application>Microsoft Office PowerPoint</Application>
  <PresentationFormat>Widescreen</PresentationFormat>
  <Paragraphs>299</Paragraphs>
  <Slides>39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Abadi</vt:lpstr>
      <vt:lpstr>Abadi Extra Light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Dotnet_Template</vt:lpstr>
      <vt:lpstr>WebAssembly: The Browser is your 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back up a second …</vt:lpstr>
      <vt:lpstr>In the beginning …</vt:lpstr>
      <vt:lpstr>Along came asm.js …</vt:lpstr>
      <vt:lpstr>Along came asm.js …</vt:lpstr>
      <vt:lpstr>Along came asm.js …</vt:lpstr>
      <vt:lpstr>Along came asm.js …</vt:lpstr>
      <vt:lpstr>Along came asm.js …</vt:lpstr>
      <vt:lpstr>Along came asm.js …</vt:lpstr>
      <vt:lpstr>primes.c</vt:lpstr>
      <vt:lpstr>Demo: Build asm.js</vt:lpstr>
      <vt:lpstr>primes.js</vt:lpstr>
      <vt:lpstr>JavaScript vs. asm.js in Chrome</vt:lpstr>
      <vt:lpstr>Then, in 2017 …</vt:lpstr>
      <vt:lpstr>Wasm is Binary, this is a textual representation</vt:lpstr>
      <vt:lpstr>Demo:  Wasm and Performance</vt:lpstr>
      <vt:lpstr>…and also in 2017…</vt:lpstr>
      <vt:lpstr>Wait. Why use .NET for browser apps?</vt:lpstr>
      <vt:lpstr>“Blazor” experimental project</vt:lpstr>
      <vt:lpstr>PowerPoint Presentation</vt:lpstr>
      <vt:lpstr>Get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Reusable Components</vt:lpstr>
      <vt:lpstr>.NET Standard libraries and JS/.NET interop</vt:lpstr>
      <vt:lpstr>Implement Code-behind</vt:lpstr>
      <vt:lpstr>Using the MVVM Pattern</vt:lpstr>
      <vt:lpstr>Debugging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Roth</dc:creator>
  <cp:lastModifiedBy>Jeremy Likness</cp:lastModifiedBy>
  <cp:revision>2</cp:revision>
  <dcterms:created xsi:type="dcterms:W3CDTF">2018-12-07T19:29:20Z</dcterms:created>
  <dcterms:modified xsi:type="dcterms:W3CDTF">2019-04-10T21:53:41Z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